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97" r:id="rId4"/>
    <p:sldId id="298" r:id="rId5"/>
    <p:sldId id="299" r:id="rId6"/>
    <p:sldId id="300" r:id="rId7"/>
    <p:sldId id="301" r:id="rId8"/>
    <p:sldId id="259" r:id="rId9"/>
    <p:sldId id="296" r:id="rId10"/>
    <p:sldId id="261" r:id="rId11"/>
    <p:sldId id="292" r:id="rId12"/>
    <p:sldId id="289" r:id="rId13"/>
    <p:sldId id="293" r:id="rId14"/>
    <p:sldId id="294" r:id="rId15"/>
    <p:sldId id="295" r:id="rId16"/>
    <p:sldId id="263" r:id="rId17"/>
    <p:sldId id="279" r:id="rId18"/>
    <p:sldId id="278" r:id="rId19"/>
    <p:sldId id="277" r:id="rId20"/>
    <p:sldId id="280" r:id="rId21"/>
    <p:sldId id="281" r:id="rId22"/>
    <p:sldId id="262" r:id="rId23"/>
    <p:sldId id="260" r:id="rId24"/>
    <p:sldId id="265" r:id="rId25"/>
    <p:sldId id="283" r:id="rId26"/>
    <p:sldId id="302" r:id="rId27"/>
    <p:sldId id="303" r:id="rId28"/>
    <p:sldId id="275" r:id="rId2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9"/>
    <p:restoredTop sz="93730"/>
  </p:normalViewPr>
  <p:slideViewPr>
    <p:cSldViewPr snapToGrid="0" snapToObjects="1">
      <p:cViewPr varScale="1">
        <p:scale>
          <a:sx n="112" d="100"/>
          <a:sy n="112" d="100"/>
        </p:scale>
        <p:origin x="184" y="5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1143000" y="685800"/>
            <a:ext cx="4572000" cy="3429000"/>
          </a:xfrm>
          <a:prstGeom prst="rect">
            <a:avLst/>
          </a:prstGeom>
        </p:spPr>
        <p:txBody>
          <a:bodyPr/>
          <a:lstStyle/>
          <a:p>
            <a:endParaRPr/>
          </a:p>
        </p:txBody>
      </p:sp>
      <p:sp>
        <p:nvSpPr>
          <p:cNvPr id="333" name="Shape 33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11151610"/>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81000" y="685800"/>
            <a:ext cx="6096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pPr defTabSz="457200">
              <a:buClr>
                <a:srgbClr val="000000"/>
              </a:buClr>
              <a:buSzPct val="100000"/>
              <a:buAutoNum type="arabicPeriod"/>
              <a:defRPr>
                <a:latin typeface="Times New Roman"/>
                <a:ea typeface="Times New Roman"/>
                <a:cs typeface="Times New Roman"/>
                <a:sym typeface="Times New Roman"/>
              </a:defRPr>
            </a:pPr>
            <a:r>
              <a:t>Blockchain is a new-style distributed-database technology that enables enterprises to interact more efficiently and securely</a:t>
            </a:r>
          </a:p>
          <a:p>
            <a:pPr defTabSz="457200">
              <a:buClr>
                <a:srgbClr val="000000"/>
              </a:buClr>
              <a:buSzPct val="100000"/>
              <a:buAutoNum type="arabicPeriod"/>
              <a:defRPr>
                <a:latin typeface="Times New Roman"/>
                <a:ea typeface="Times New Roman"/>
                <a:cs typeface="Times New Roman"/>
                <a:sym typeface="Times New Roman"/>
              </a:defRPr>
            </a:pPr>
            <a:r>
              <a:t>Blockchain was created for enterprise applications with a focus on privacy, confidentiality, auditability, performance and scalability.  </a:t>
            </a:r>
          </a:p>
          <a:p>
            <a:pPr defTabSz="457200">
              <a:buClr>
                <a:srgbClr val="000000"/>
              </a:buClr>
              <a:buSzPct val="100000"/>
              <a:buAutoNum type="arabicPeriod"/>
              <a:defRPr>
                <a:latin typeface="Times New Roman"/>
                <a:ea typeface="Times New Roman"/>
                <a:cs typeface="Times New Roman"/>
                <a:sym typeface="Times New Roman"/>
              </a:defRPr>
            </a:pPr>
            <a:r>
              <a:t>Blockchain must be permissioned to ensure greater trust across members, while enabling more optimized forms of consensus which avoids members need to mine, which comes are great cost in compute power and performance.  </a:t>
            </a:r>
          </a:p>
          <a:p>
            <a:pPr defTabSz="457200">
              <a:buClr>
                <a:srgbClr val="000000"/>
              </a:buClr>
              <a:buSzPct val="100000"/>
              <a:buAutoNum type="arabicPeriod" startAt="6"/>
              <a:defRPr>
                <a:latin typeface="Times New Roman"/>
                <a:ea typeface="Times New Roman"/>
                <a:cs typeface="Times New Roman"/>
                <a:sym typeface="Times New Roman"/>
              </a:defRPr>
            </a:pPr>
            <a:r>
              <a:t>Blockchain must be extensible to enable experimentation that will lead to innovations in consensus algorithms, storage, integration and performance.  </a:t>
            </a:r>
          </a:p>
        </p:txBody>
      </p:sp>
    </p:spTree>
    <p:extLst>
      <p:ext uri="{BB962C8B-B14F-4D97-AF65-F5344CB8AC3E}">
        <p14:creationId xmlns:p14="http://schemas.microsoft.com/office/powerpoint/2010/main" val="60731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pPr marL="160420" indent="-160420">
              <a:buSzPct val="100000"/>
              <a:buAutoNum type="arabicPeriod"/>
              <a:defRPr>
                <a:latin typeface="Times New Roman"/>
                <a:ea typeface="Times New Roman"/>
                <a:cs typeface="Times New Roman"/>
                <a:sym typeface="Times New Roman"/>
              </a:defRPr>
            </a:pPr>
            <a:r>
              <a:t>The Linux Foundation partners with the world's leading developers and companies to solve the hardest technology problems and accelerate open technology development and commercial adoption.The Linux Foundation is home to Linux creator Linus Torvalds and lead maintainer Greg Kroah-Hartman and provides a neutral home where Linux kernel development can be protected and accelerated for years to come.  </a:t>
            </a:r>
          </a:p>
          <a:p>
            <a:pPr marL="160420" indent="-160420">
              <a:buSzPct val="100000"/>
              <a:buAutoNum type="arabicPeriod"/>
              <a:defRPr>
                <a:latin typeface="Times New Roman"/>
                <a:ea typeface="Times New Roman"/>
                <a:cs typeface="Times New Roman"/>
                <a:sym typeface="Times New Roman"/>
              </a:defRPr>
            </a:pPr>
            <a:r>
              <a:t>The Hyperledger Project is a collaborative effort created to advance blockchain technology by identifying and addressing important features for an enterprise-class, cross-industry open standard for distributed ledgers that can transform the way business transactions are conducted globally.</a:t>
            </a:r>
          </a:p>
          <a:p>
            <a:pPr marL="160420" indent="-160420">
              <a:buSzPct val="100000"/>
              <a:buAutoNum type="arabicPeriod"/>
              <a:defRPr>
                <a:latin typeface="Times New Roman"/>
                <a:ea typeface="Times New Roman"/>
                <a:cs typeface="Times New Roman"/>
                <a:sym typeface="Times New Roman"/>
              </a:defRPr>
            </a:pPr>
            <a:r>
              <a:t>The Hyperledger Fabric, IBM's contribution to the Hyperledger Project, is a modular and scalable protocol architecture for creating blockchain networks</a:t>
            </a:r>
          </a:p>
        </p:txBody>
      </p:sp>
    </p:spTree>
    <p:extLst>
      <p:ext uri="{BB962C8B-B14F-4D97-AF65-F5344CB8AC3E}">
        <p14:creationId xmlns:p14="http://schemas.microsoft.com/office/powerpoint/2010/main" val="60468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264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1. Membership Service  - Register Users who have access to invoke (execute), query, deploy smart contracts on blockchain on validating peers</a:t>
            </a:r>
            <a:br/>
            <a:r>
              <a:t>2. Blockchain network is usually composed of a Membership services and a set (usually 4 or more validating peers)</a:t>
            </a:r>
          </a:p>
          <a:p>
            <a:r>
              <a:t>3. Consensus Manager - PBFT,  SimpleBFT, pluggable Proof of Stake</a:t>
            </a:r>
          </a:p>
          <a:p>
            <a:r>
              <a:t>4. P2P Protocol - GRPC</a:t>
            </a:r>
          </a:p>
          <a:p>
            <a:r>
              <a:t>5. Ledger Storage - Key-pair - world state - RocksDB</a:t>
            </a:r>
          </a:p>
          <a:p>
            <a:r>
              <a:t>6. Secure Container - Execute GO Smart Contracts</a:t>
            </a:r>
          </a:p>
        </p:txBody>
      </p:sp>
    </p:spTree>
    <p:extLst>
      <p:ext uri="{BB962C8B-B14F-4D97-AF65-F5344CB8AC3E}">
        <p14:creationId xmlns:p14="http://schemas.microsoft.com/office/powerpoint/2010/main" val="110263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Instructions">
    <p:spTree>
      <p:nvGrpSpPr>
        <p:cNvPr id="1" name=""/>
        <p:cNvGrpSpPr/>
        <p:nvPr/>
      </p:nvGrpSpPr>
      <p:grpSpPr>
        <a:xfrm>
          <a:off x="0" y="0"/>
          <a:ext cx="0" cy="0"/>
          <a:chOff x="0" y="0"/>
          <a:chExt cx="0" cy="0"/>
        </a:xfrm>
      </p:grpSpPr>
      <p:sp>
        <p:nvSpPr>
          <p:cNvPr id="12" name="Shape 12"/>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 2015 IBM Corporation</a:t>
            </a:r>
          </a:p>
        </p:txBody>
      </p:sp>
      <p:sp>
        <p:nvSpPr>
          <p:cNvPr id="13" name="Shape 13"/>
          <p:cNvSpPr>
            <a:spLocks noGrp="1"/>
          </p:cNvSpPr>
          <p:nvPr>
            <p:ph type="title"/>
          </p:nvPr>
        </p:nvSpPr>
        <p:spPr>
          <a:xfrm>
            <a:off x="597874" y="602769"/>
            <a:ext cx="3962402" cy="777138"/>
          </a:xfrm>
          <a:prstGeom prst="rect">
            <a:avLst/>
          </a:prstGeom>
        </p:spPr>
        <p:txBody>
          <a:bodyPr/>
          <a:lstStyle>
            <a:lvl1pPr>
              <a:lnSpc>
                <a:spcPts val="3000"/>
              </a:lnSpc>
              <a:defRPr sz="2800">
                <a:solidFill>
                  <a:srgbClr val="000000"/>
                </a:solidFill>
              </a:defRPr>
            </a:lvl1pPr>
          </a:lstStyle>
          <a:p>
            <a:r>
              <a:t>Title Text</a:t>
            </a:r>
          </a:p>
        </p:txBody>
      </p:sp>
      <p:sp>
        <p:nvSpPr>
          <p:cNvPr id="14" name="Shape 14"/>
          <p:cNvSpPr>
            <a:spLocks noGrp="1"/>
          </p:cNvSpPr>
          <p:nvPr>
            <p:ph type="body" sz="quarter" idx="1"/>
          </p:nvPr>
        </p:nvSpPr>
        <p:spPr>
          <a:xfrm>
            <a:off x="600868" y="1779177"/>
            <a:ext cx="3968752" cy="307779"/>
          </a:xfrm>
          <a:prstGeom prst="rect">
            <a:avLst/>
          </a:prstGeom>
        </p:spPr>
        <p:txBody>
          <a:bodyPr/>
          <a:lstStyle>
            <a:lvl1pPr marL="0" indent="0">
              <a:buSzTx/>
              <a:buFontTx/>
              <a:buNone/>
              <a:defRPr sz="2000">
                <a:latin typeface="Arial"/>
                <a:ea typeface="Arial"/>
                <a:cs typeface="Arial"/>
                <a:sym typeface="Arial"/>
              </a:defRPr>
            </a:lvl1pPr>
            <a:lvl2pPr marL="0" indent="0">
              <a:buSzTx/>
              <a:buFontTx/>
              <a:buNone/>
              <a:defRPr sz="2000">
                <a:latin typeface="Arial"/>
                <a:ea typeface="Arial"/>
                <a:cs typeface="Arial"/>
                <a:sym typeface="Arial"/>
              </a:defRPr>
            </a:lvl2pPr>
            <a:lvl3pPr marL="0" indent="0">
              <a:buSzTx/>
              <a:buFontTx/>
              <a:buNone/>
              <a:defRPr sz="2000">
                <a:latin typeface="Arial"/>
                <a:ea typeface="Arial"/>
                <a:cs typeface="Arial"/>
                <a:sym typeface="Arial"/>
              </a:defRPr>
            </a:lvl3pPr>
            <a:lvl4pPr marL="0" indent="0">
              <a:buSzTx/>
              <a:buFontTx/>
              <a:buNone/>
              <a:defRPr sz="2000">
                <a:latin typeface="Arial"/>
                <a:ea typeface="Arial"/>
                <a:cs typeface="Arial"/>
                <a:sym typeface="Arial"/>
              </a:defRPr>
            </a:lvl4pPr>
            <a:lvl5pPr marL="0" indent="0">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Graphic slide 0">
    <p:spTree>
      <p:nvGrpSpPr>
        <p:cNvPr id="1" name=""/>
        <p:cNvGrpSpPr/>
        <p:nvPr/>
      </p:nvGrpSpPr>
      <p:grpSpPr>
        <a:xfrm>
          <a:off x="0" y="0"/>
          <a:ext cx="0" cy="0"/>
          <a:chOff x="0" y="0"/>
          <a:chExt cx="0" cy="0"/>
        </a:xfrm>
      </p:grpSpPr>
      <p:sp>
        <p:nvSpPr>
          <p:cNvPr id="199" name="Shape 199"/>
          <p:cNvSpPr>
            <a:spLocks noGrp="1"/>
          </p:cNvSpPr>
          <p:nvPr>
            <p:ph type="title"/>
          </p:nvPr>
        </p:nvSpPr>
        <p:spPr>
          <a:xfrm>
            <a:off x="592931" y="596555"/>
            <a:ext cx="3962403" cy="392417"/>
          </a:xfrm>
          <a:prstGeom prst="rect">
            <a:avLst/>
          </a:prstGeom>
        </p:spPr>
        <p:txBody>
          <a:bodyPr/>
          <a:lstStyle>
            <a:lvl1pPr>
              <a:lnSpc>
                <a:spcPts val="3000"/>
              </a:lnSpc>
              <a:defRPr sz="2800">
                <a:solidFill>
                  <a:srgbClr val="5596E6"/>
                </a:solidFill>
              </a:defRPr>
            </a:lvl1pPr>
          </a:lstStyle>
          <a:p>
            <a:r>
              <a:t>Title Text</a:t>
            </a:r>
          </a:p>
        </p:txBody>
      </p:sp>
      <p:sp>
        <p:nvSpPr>
          <p:cNvPr id="200" name="Shape 200"/>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5A5A5A"/>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8C191D"/>
        </a:solidFill>
        <a:effectLst/>
      </p:bgPr>
    </p:bg>
    <p:spTree>
      <p:nvGrpSpPr>
        <p:cNvPr id="1" name=""/>
        <p:cNvGrpSpPr/>
        <p:nvPr/>
      </p:nvGrpSpPr>
      <p:grpSpPr>
        <a:xfrm>
          <a:off x="0" y="0"/>
          <a:ext cx="0" cy="0"/>
          <a:chOff x="0" y="0"/>
          <a:chExt cx="0" cy="0"/>
        </a:xfrm>
      </p:grpSpPr>
      <p:sp>
        <p:nvSpPr>
          <p:cNvPr id="207" name="Shape 207"/>
          <p:cNvSpPr>
            <a:spLocks noGrp="1"/>
          </p:cNvSpPr>
          <p:nvPr>
            <p:ph type="title"/>
          </p:nvPr>
        </p:nvSpPr>
        <p:spPr>
          <a:xfrm>
            <a:off x="600075" y="590550"/>
            <a:ext cx="3962400" cy="1279525"/>
          </a:xfrm>
          <a:prstGeom prst="rect">
            <a:avLst/>
          </a:prstGeom>
        </p:spPr>
        <p:txBody>
          <a:bodyPr/>
          <a:lstStyle>
            <a:lvl1pPr>
              <a:defRPr>
                <a:solidFill>
                  <a:srgbClr val="FFFFFF"/>
                </a:solidFill>
              </a:defRPr>
            </a:lvl1pPr>
          </a:lstStyle>
          <a:p>
            <a:r>
              <a:t>Title Text</a:t>
            </a:r>
          </a:p>
        </p:txBody>
      </p:sp>
      <p:sp>
        <p:nvSpPr>
          <p:cNvPr id="208" name="Shape 208"/>
          <p:cNvSpPr>
            <a:spLocks noGrp="1"/>
          </p:cNvSpPr>
          <p:nvPr>
            <p:ph type="body" sz="quarter" idx="1"/>
          </p:nvPr>
        </p:nvSpPr>
        <p:spPr>
          <a:xfrm>
            <a:off x="4941887" y="584200"/>
            <a:ext cx="3657602"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601146"/>
        </a:solidFill>
        <a:effectLst/>
      </p:bgPr>
    </p:bg>
    <p:spTree>
      <p:nvGrpSpPr>
        <p:cNvPr id="1" name=""/>
        <p:cNvGrpSpPr/>
        <p:nvPr/>
      </p:nvGrpSpPr>
      <p:grpSpPr>
        <a:xfrm>
          <a:off x="0" y="0"/>
          <a:ext cx="0" cy="0"/>
          <a:chOff x="0" y="0"/>
          <a:chExt cx="0" cy="0"/>
        </a:xfrm>
      </p:grpSpPr>
      <p:sp>
        <p:nvSpPr>
          <p:cNvPr id="216" name="Shape 216"/>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17" name="Shape 217"/>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562F72"/>
        </a:solidFill>
        <a:effectLst/>
      </p:bgPr>
    </p:bg>
    <p:spTree>
      <p:nvGrpSpPr>
        <p:cNvPr id="1" name=""/>
        <p:cNvGrpSpPr/>
        <p:nvPr/>
      </p:nvGrpSpPr>
      <p:grpSpPr>
        <a:xfrm>
          <a:off x="0" y="0"/>
          <a:ext cx="0" cy="0"/>
          <a:chOff x="0" y="0"/>
          <a:chExt cx="0" cy="0"/>
        </a:xfrm>
      </p:grpSpPr>
      <p:sp>
        <p:nvSpPr>
          <p:cNvPr id="225" name="Shape 225"/>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26" name="Shape 226"/>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144D14"/>
        </a:solidFill>
        <a:effectLst/>
      </p:bgPr>
    </p:bg>
    <p:spTree>
      <p:nvGrpSpPr>
        <p:cNvPr id="1" name=""/>
        <p:cNvGrpSpPr/>
        <p:nvPr/>
      </p:nvGrpSpPr>
      <p:grpSpPr>
        <a:xfrm>
          <a:off x="0" y="0"/>
          <a:ext cx="0" cy="0"/>
          <a:chOff x="0" y="0"/>
          <a:chExt cx="0" cy="0"/>
        </a:xfrm>
      </p:grpSpPr>
      <p:sp>
        <p:nvSpPr>
          <p:cNvPr id="234" name="Shape 234"/>
          <p:cNvSpPr>
            <a:spLocks noGrp="1"/>
          </p:cNvSpPr>
          <p:nvPr>
            <p:ph type="title"/>
          </p:nvPr>
        </p:nvSpPr>
        <p:spPr>
          <a:xfrm>
            <a:off x="600075" y="596900"/>
            <a:ext cx="3962400" cy="1279525"/>
          </a:xfrm>
          <a:prstGeom prst="rect">
            <a:avLst/>
          </a:prstGeom>
        </p:spPr>
        <p:txBody>
          <a:bodyPr/>
          <a:lstStyle>
            <a:lvl1pPr>
              <a:defRPr>
                <a:solidFill>
                  <a:srgbClr val="FFFFFF"/>
                </a:solidFill>
              </a:defRPr>
            </a:lvl1pPr>
          </a:lstStyle>
          <a:p>
            <a:r>
              <a:t>Title Text</a:t>
            </a:r>
          </a:p>
        </p:txBody>
      </p:sp>
      <p:sp>
        <p:nvSpPr>
          <p:cNvPr id="235" name="Shape 235"/>
          <p:cNvSpPr>
            <a:spLocks noGrp="1"/>
          </p:cNvSpPr>
          <p:nvPr>
            <p:ph type="body" sz="quarter" idx="1"/>
          </p:nvPr>
        </p:nvSpPr>
        <p:spPr>
          <a:xfrm>
            <a:off x="4927600" y="592137"/>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6" name="Shape 236"/>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003C32"/>
        </a:solid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44" name="Shape 244"/>
          <p:cNvSpPr>
            <a:spLocks noGrp="1"/>
          </p:cNvSpPr>
          <p:nvPr>
            <p:ph type="body" sz="quarter" idx="1"/>
          </p:nvPr>
        </p:nvSpPr>
        <p:spPr>
          <a:xfrm>
            <a:off x="4927600" y="592137"/>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9E9494"/>
        </a:solidFill>
        <a:effectLst/>
      </p:bgPr>
    </p:bg>
    <p:spTree>
      <p:nvGrpSpPr>
        <p:cNvPr id="1" name=""/>
        <p:cNvGrpSpPr/>
        <p:nvPr/>
      </p:nvGrpSpPr>
      <p:grpSpPr>
        <a:xfrm>
          <a:off x="0" y="0"/>
          <a:ext cx="0" cy="0"/>
          <a:chOff x="0" y="0"/>
          <a:chExt cx="0" cy="0"/>
        </a:xfrm>
      </p:grpSpPr>
      <p:sp>
        <p:nvSpPr>
          <p:cNvPr id="252" name="Shape 252"/>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53" name="Shape 253"/>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4" name="Shape 25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Title &amp; Image ">
    <p:bg>
      <p:bgPr>
        <a:solidFill>
          <a:srgbClr val="DFE6EB"/>
        </a:solidFill>
        <a:effectLst/>
      </p:bgPr>
    </p:bg>
    <p:spTree>
      <p:nvGrpSpPr>
        <p:cNvPr id="1" name=""/>
        <p:cNvGrpSpPr/>
        <p:nvPr/>
      </p:nvGrpSpPr>
      <p:grpSpPr>
        <a:xfrm>
          <a:off x="0" y="0"/>
          <a:ext cx="0" cy="0"/>
          <a:chOff x="0" y="0"/>
          <a:chExt cx="0" cy="0"/>
        </a:xfrm>
      </p:grpSpPr>
      <p:sp>
        <p:nvSpPr>
          <p:cNvPr id="261" name="Shape 261"/>
          <p:cNvSpPr/>
          <p:nvPr/>
        </p:nvSpPr>
        <p:spPr>
          <a:xfrm>
            <a:off x="413525" y="4933948"/>
            <a:ext cx="2228006"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R="21431" indent="21431" defTabSz="481012">
              <a:lnSpc>
                <a:spcPct val="80000"/>
              </a:lnSpc>
              <a:defRPr sz="600" spc="-9">
                <a:solidFill>
                  <a:srgbClr val="6F6F6F"/>
                </a:solidFill>
                <a:uFill>
                  <a:solidFill>
                    <a:srgbClr val="6F6F6F"/>
                  </a:solidFill>
                </a:uFill>
                <a:latin typeface="Helvetica Neue"/>
                <a:ea typeface="Helvetica Neue"/>
                <a:cs typeface="Helvetica Neue"/>
                <a:sym typeface="Helvetica Neue"/>
              </a:defRPr>
            </a:pPr>
            <a:r>
              <a:t>IBM Blockchain</a:t>
            </a:r>
            <a:r>
              <a:rPr>
                <a:solidFill>
                  <a:srgbClr val="797979"/>
                </a:solidFill>
                <a:uFill>
                  <a:solidFill>
                    <a:srgbClr val="797979"/>
                  </a:solidFill>
                </a:uFill>
              </a:rPr>
              <a:t> :  IBM Confidential  ::  ©2016 IBM Corporation </a:t>
            </a:r>
          </a:p>
        </p:txBody>
      </p:sp>
      <p:sp>
        <p:nvSpPr>
          <p:cNvPr id="262" name="Shape 262"/>
          <p:cNvSpPr/>
          <p:nvPr/>
        </p:nvSpPr>
        <p:spPr>
          <a:xfrm>
            <a:off x="362707" y="159258"/>
            <a:ext cx="8316953" cy="1"/>
          </a:xfrm>
          <a:prstGeom prst="line">
            <a:avLst/>
          </a:prstGeom>
          <a:ln w="12700">
            <a:solidFill>
              <a:srgbClr val="424242"/>
            </a:solidFill>
          </a:ln>
        </p:spPr>
        <p:txBody>
          <a:bodyPr lIns="45718" tIns="45718" rIns="45718" bIns="45718"/>
          <a:lstStyle/>
          <a:p>
            <a:endParaRPr/>
          </a:p>
        </p:txBody>
      </p:sp>
      <p:sp>
        <p:nvSpPr>
          <p:cNvPr id="263" name="Shape 263"/>
          <p:cNvSpPr>
            <a:spLocks noGrp="1"/>
          </p:cNvSpPr>
          <p:nvPr>
            <p:ph type="title"/>
          </p:nvPr>
        </p:nvSpPr>
        <p:spPr>
          <a:xfrm>
            <a:off x="357186" y="234235"/>
            <a:ext cx="8305802" cy="661990"/>
          </a:xfrm>
          <a:prstGeom prst="rect">
            <a:avLst/>
          </a:prstGeom>
        </p:spPr>
        <p:txBody>
          <a:bodyPr lIns="9525" tIns="9525" rIns="9525" bIns="9525"/>
          <a:lstStyle>
            <a:lvl1pPr marR="21431" defTabSz="481012">
              <a:lnSpc>
                <a:spcPct val="80000"/>
              </a:lnSpc>
              <a:defRPr sz="1800" b="1" spc="-52">
                <a:solidFill>
                  <a:srgbClr val="404040"/>
                </a:solidFill>
                <a:uFill>
                  <a:solidFill>
                    <a:srgbClr val="5E5E5E"/>
                  </a:solidFill>
                </a:uFill>
                <a:latin typeface="+mn-lt"/>
                <a:ea typeface="+mn-ea"/>
                <a:cs typeface="+mn-cs"/>
                <a:sym typeface="Helvetica"/>
              </a:defRPr>
            </a:lvl1pPr>
          </a:lstStyle>
          <a:p>
            <a:r>
              <a:t>Title Text</a:t>
            </a:r>
          </a:p>
        </p:txBody>
      </p:sp>
      <p:sp>
        <p:nvSpPr>
          <p:cNvPr id="264" name="Shape 264"/>
          <p:cNvSpPr>
            <a:spLocks noGrp="1"/>
          </p:cNvSpPr>
          <p:nvPr>
            <p:ph type="sldNum" sz="quarter" idx="2"/>
          </p:nvPr>
        </p:nvSpPr>
        <p:spPr>
          <a:xfrm>
            <a:off x="8616157" y="4893886"/>
            <a:ext cx="127001" cy="127001"/>
          </a:xfrm>
          <a:prstGeom prst="rect">
            <a:avLst/>
          </a:prstGeom>
        </p:spPr>
        <p:txBody>
          <a:bodyPr lIns="0" tIns="0" rIns="0" bIns="0"/>
          <a:lstStyle>
            <a:lvl1pPr algn="ctr" defTabSz="309561">
              <a:defRPr sz="700" spc="-9">
                <a:solidFill>
                  <a:srgbClr val="6F6F6F"/>
                </a:solidFill>
                <a:uFill>
                  <a:solidFill>
                    <a:srgbClr val="000000"/>
                  </a:solidFill>
                </a:u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288" name="image1.jpeg" descr="IBM-logo-50-black"/>
          <p:cNvPicPr>
            <a:picLocks noChangeAspect="1"/>
          </p:cNvPicPr>
          <p:nvPr/>
        </p:nvPicPr>
        <p:blipFill>
          <a:blip r:embed="rId2">
            <a:extLst/>
          </a:blip>
          <a:stretch>
            <a:fillRect/>
          </a:stretch>
        </p:blipFill>
        <p:spPr>
          <a:xfrm>
            <a:off x="7680721" y="4552950"/>
            <a:ext cx="161927" cy="433388"/>
          </a:xfrm>
          <a:prstGeom prst="rect">
            <a:avLst/>
          </a:prstGeom>
          <a:ln w="12700">
            <a:miter lim="400000"/>
          </a:ln>
        </p:spPr>
      </p:pic>
      <p:sp>
        <p:nvSpPr>
          <p:cNvPr id="289" name="Shape 289"/>
          <p:cNvSpPr>
            <a:spLocks noGrp="1"/>
          </p:cNvSpPr>
          <p:nvPr>
            <p:ph type="sldNum" sz="quarter" idx="2"/>
          </p:nvPr>
        </p:nvSpPr>
        <p:spPr>
          <a:xfrm>
            <a:off x="5849485" y="4671343"/>
            <a:ext cx="208416" cy="191839"/>
          </a:xfrm>
          <a:prstGeom prst="rect">
            <a:avLst/>
          </a:prstGeom>
        </p:spPr>
        <p:txBody>
          <a:bodyPr lIns="34289" tIns="34289" rIns="34289" bIns="34289" anchor="ctr"/>
          <a:lstStyle>
            <a:lvl1pPr algn="r" defTabSz="685800">
              <a:defRPr sz="900">
                <a:solidFill>
                  <a:srgbClr val="F04E37"/>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 name="Shape 296"/>
          <p:cNvSpPr>
            <a:spLocks noGrp="1"/>
          </p:cNvSpPr>
          <p:nvPr>
            <p:ph type="title"/>
          </p:nvPr>
        </p:nvSpPr>
        <p:spPr>
          <a:xfrm>
            <a:off x="1330522" y="133944"/>
            <a:ext cx="6482955" cy="1285877"/>
          </a:xfrm>
          <a:prstGeom prst="rect">
            <a:avLst/>
          </a:prstGeom>
        </p:spPr>
        <p:txBody>
          <a:bodyPr lIns="26788" tIns="26788" rIns="26788" bIns="26788" anchor="ctr"/>
          <a:lstStyle>
            <a:lvl1pPr algn="ctr" defTabSz="308074">
              <a:defRPr sz="3600" cap="all">
                <a:solidFill>
                  <a:srgbClr val="535353"/>
                </a:solidFill>
                <a:latin typeface="Gill Sans Light"/>
                <a:ea typeface="Gill Sans Light"/>
                <a:cs typeface="Gill Sans Light"/>
                <a:sym typeface="Gill Sans Light"/>
              </a:defRPr>
            </a:lvl1pPr>
          </a:lstStyle>
          <a:p>
            <a:r>
              <a:t>Title Text</a:t>
            </a:r>
          </a:p>
        </p:txBody>
      </p:sp>
      <p:sp>
        <p:nvSpPr>
          <p:cNvPr id="297" name="Shape 297"/>
          <p:cNvSpPr>
            <a:spLocks noGrp="1"/>
          </p:cNvSpPr>
          <p:nvPr>
            <p:ph type="body" idx="1"/>
          </p:nvPr>
        </p:nvSpPr>
        <p:spPr>
          <a:xfrm>
            <a:off x="1330522" y="1439912"/>
            <a:ext cx="6482955" cy="3321845"/>
          </a:xfrm>
          <a:prstGeom prst="rect">
            <a:avLst/>
          </a:prstGeom>
        </p:spPr>
        <p:txBody>
          <a:bodyPr lIns="26788" tIns="26788" rIns="26788" bIns="26788" anchor="ctr"/>
          <a:lstStyle>
            <a:lvl1pPr marL="271669" indent="-271669"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1pPr>
            <a:lvl2pPr marL="792368" indent="-271668" defTabSz="308074">
              <a:lnSpc>
                <a:spcPct val="120000"/>
              </a:lnSpc>
              <a:spcBef>
                <a:spcPts val="2400"/>
              </a:spcBef>
              <a:buSzPct val="82000"/>
              <a:buFontTx/>
              <a:defRPr sz="2400">
                <a:solidFill>
                  <a:srgbClr val="535353"/>
                </a:solidFill>
                <a:latin typeface="Gill Sans Light"/>
                <a:ea typeface="Gill Sans Light"/>
                <a:cs typeface="Gill Sans Light"/>
                <a:sym typeface="Gill Sans Light"/>
              </a:defRPr>
            </a:lvl2pPr>
            <a:lvl3pPr marL="1313068" indent="-271668"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3pPr>
            <a:lvl4pPr marL="1833769" indent="-271668"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4pPr>
            <a:lvl5pPr marL="2354469" indent="-271669"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298" name="Shape 298"/>
          <p:cNvSpPr>
            <a:spLocks noGrp="1"/>
          </p:cNvSpPr>
          <p:nvPr>
            <p:ph type="sldNum" sz="quarter" idx="2"/>
          </p:nvPr>
        </p:nvSpPr>
        <p:spPr>
          <a:xfrm>
            <a:off x="4478361" y="4889003"/>
            <a:ext cx="180579" cy="180579"/>
          </a:xfrm>
          <a:prstGeom prst="rect">
            <a:avLst/>
          </a:prstGeom>
        </p:spPr>
        <p:txBody>
          <a:bodyPr lIns="26788" tIns="26788" rIns="26788" bIns="26788"/>
          <a:lstStyle>
            <a:lvl1pPr algn="ctr" defTabSz="308074">
              <a:defRPr sz="9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4-col">
    <p:spTree>
      <p:nvGrpSpPr>
        <p:cNvPr id="1" name=""/>
        <p:cNvGrpSpPr/>
        <p:nvPr/>
      </p:nvGrpSpPr>
      <p:grpSpPr>
        <a:xfrm>
          <a:off x="0" y="0"/>
          <a:ext cx="0" cy="0"/>
          <a:chOff x="0" y="0"/>
          <a:chExt cx="0" cy="0"/>
        </a:xfrm>
      </p:grpSpPr>
      <p:graphicFrame>
        <p:nvGraphicFramePr>
          <p:cNvPr id="31" name="Table 31"/>
          <p:cNvGraphicFramePr/>
          <p:nvPr/>
        </p:nvGraphicFramePr>
        <p:xfrm>
          <a:off x="609600" y="0"/>
          <a:ext cx="7924800" cy="5143500"/>
        </p:xfrm>
        <a:graphic>
          <a:graphicData uri="http://schemas.openxmlformats.org/drawingml/2006/table">
            <a:tbl>
              <a:tblPr>
                <a:tableStyleId>{4C3C2611-4C71-4FC5-86AE-919BDF0F9419}</a:tableStyleId>
              </a:tblPr>
              <a:tblGrid>
                <a:gridCol w="1981200"/>
                <a:gridCol w="1981200"/>
                <a:gridCol w="1981200"/>
                <a:gridCol w="1981200"/>
              </a:tblGrid>
              <a:tr h="5143500">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r>
            </a:tbl>
          </a:graphicData>
        </a:graphic>
      </p:graphicFrame>
      <p:sp>
        <p:nvSpPr>
          <p:cNvPr id="32" name="Shape 32"/>
          <p:cNvSpPr/>
          <p:nvPr/>
        </p:nvSpPr>
        <p:spPr>
          <a:xfrm>
            <a:off x="-1" y="4713287"/>
            <a:ext cx="9144001" cy="1"/>
          </a:xfrm>
          <a:prstGeom prst="line">
            <a:avLst/>
          </a:prstGeom>
          <a:ln w="12700">
            <a:solidFill>
              <a:srgbClr val="000000"/>
            </a:solidFill>
          </a:ln>
        </p:spPr>
        <p:txBody>
          <a:bodyPr lIns="45718" tIns="45718" rIns="45718" bIns="45718"/>
          <a:lstStyle/>
          <a:p>
            <a:endParaRPr/>
          </a:p>
        </p:txBody>
      </p:sp>
      <p:sp>
        <p:nvSpPr>
          <p:cNvPr id="33" name="Shape 33"/>
          <p:cNvSpPr/>
          <p:nvPr/>
        </p:nvSpPr>
        <p:spPr>
          <a:xfrm>
            <a:off x="0" y="600075"/>
            <a:ext cx="9144000" cy="0"/>
          </a:xfrm>
          <a:prstGeom prst="line">
            <a:avLst/>
          </a:prstGeom>
          <a:ln w="12700">
            <a:solidFill>
              <a:srgbClr val="000000"/>
            </a:solidFill>
          </a:ln>
        </p:spPr>
        <p:txBody>
          <a:bodyPr lIns="45718" tIns="45718" rIns="45718" bIns="45718"/>
          <a:lstStyle/>
          <a:p>
            <a:endParaRPr/>
          </a:p>
        </p:txBody>
      </p:sp>
      <p:sp>
        <p:nvSpPr>
          <p:cNvPr id="34" name="Shape 3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22" name="Shape 322"/>
          <p:cNvSpPr/>
          <p:nvPr/>
        </p:nvSpPr>
        <p:spPr>
          <a:xfrm>
            <a:off x="457200" y="4913071"/>
            <a:ext cx="8229601" cy="230430"/>
          </a:xfrm>
          <a:prstGeom prst="rect">
            <a:avLst/>
          </a:prstGeom>
          <a:solidFill>
            <a:srgbClr val="1D3649"/>
          </a:solidFill>
          <a:ln w="12700">
            <a:miter lim="400000"/>
          </a:ln>
        </p:spPr>
        <p:txBody>
          <a:bodyPr lIns="45718" tIns="45718" rIns="45718" bIns="45718" anchor="ctr"/>
          <a:lstStyle/>
          <a:p>
            <a:pPr algn="ctr" defTabSz="822960">
              <a:defRPr sz="1000" b="0">
                <a:solidFill>
                  <a:srgbClr val="FFFFFF"/>
                </a:solidFill>
                <a:latin typeface="Arial"/>
                <a:ea typeface="Arial"/>
                <a:cs typeface="Arial"/>
                <a:sym typeface="Arial"/>
              </a:defRPr>
            </a:pPr>
            <a:endParaRPr/>
          </a:p>
        </p:txBody>
      </p:sp>
      <p:sp>
        <p:nvSpPr>
          <p:cNvPr id="323" name="Shape 323"/>
          <p:cNvSpPr/>
          <p:nvPr/>
        </p:nvSpPr>
        <p:spPr>
          <a:xfrm>
            <a:off x="866042" y="45163"/>
            <a:ext cx="683059" cy="3"/>
          </a:xfrm>
          <a:prstGeom prst="line">
            <a:avLst/>
          </a:prstGeom>
          <a:ln w="88900">
            <a:solidFill>
              <a:srgbClr val="FF5004"/>
            </a:solidFill>
            <a:miter/>
          </a:ln>
        </p:spPr>
        <p:txBody>
          <a:bodyPr lIns="45718" tIns="45718" rIns="45718" bIns="45718"/>
          <a:lstStyle/>
          <a:p>
            <a:endParaRPr/>
          </a:p>
        </p:txBody>
      </p:sp>
      <p:pic>
        <p:nvPicPr>
          <p:cNvPr id="324" name="image5.png"/>
          <p:cNvPicPr>
            <a:picLocks noChangeAspect="1"/>
          </p:cNvPicPr>
          <p:nvPr/>
        </p:nvPicPr>
        <p:blipFill>
          <a:blip r:embed="rId2">
            <a:extLst/>
          </a:blip>
          <a:srcRect r="6183"/>
          <a:stretch>
            <a:fillRect/>
          </a:stretch>
        </p:blipFill>
        <p:spPr>
          <a:xfrm>
            <a:off x="8164010" y="4960349"/>
            <a:ext cx="309777" cy="124035"/>
          </a:xfrm>
          <a:prstGeom prst="rect">
            <a:avLst/>
          </a:prstGeom>
          <a:ln w="12700">
            <a:miter lim="400000"/>
          </a:ln>
        </p:spPr>
      </p:pic>
      <p:sp>
        <p:nvSpPr>
          <p:cNvPr id="325" name="Shape 325"/>
          <p:cNvSpPr>
            <a:spLocks noGrp="1"/>
          </p:cNvSpPr>
          <p:nvPr>
            <p:ph type="title"/>
          </p:nvPr>
        </p:nvSpPr>
        <p:spPr>
          <a:xfrm>
            <a:off x="866042" y="203367"/>
            <a:ext cx="7408426" cy="310984"/>
          </a:xfrm>
          <a:prstGeom prst="rect">
            <a:avLst/>
          </a:prstGeom>
        </p:spPr>
        <p:txBody>
          <a:bodyPr/>
          <a:lstStyle>
            <a:lvl1pPr defTabSz="205740">
              <a:lnSpc>
                <a:spcPts val="2000"/>
              </a:lnSpc>
              <a:tabLst>
                <a:tab pos="203200" algn="l"/>
              </a:tabLst>
              <a:defRPr sz="1800">
                <a:solidFill>
                  <a:srgbClr val="1D3649"/>
                </a:solidFill>
              </a:defRPr>
            </a:lvl1pPr>
          </a:lstStyle>
          <a:p>
            <a:r>
              <a:t>Title Text</a:t>
            </a:r>
          </a:p>
        </p:txBody>
      </p:sp>
      <p:sp>
        <p:nvSpPr>
          <p:cNvPr id="326" name="Shape 326"/>
          <p:cNvSpPr>
            <a:spLocks noGrp="1"/>
          </p:cNvSpPr>
          <p:nvPr>
            <p:ph type="sldNum" sz="quarter" idx="2"/>
          </p:nvPr>
        </p:nvSpPr>
        <p:spPr>
          <a:xfrm>
            <a:off x="2006451" y="4963405"/>
            <a:ext cx="127001" cy="127001"/>
          </a:xfrm>
          <a:prstGeom prst="rect">
            <a:avLst/>
          </a:prstGeom>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3-col">
    <p:spTree>
      <p:nvGrpSpPr>
        <p:cNvPr id="1" name=""/>
        <p:cNvGrpSpPr/>
        <p:nvPr/>
      </p:nvGrpSpPr>
      <p:grpSpPr>
        <a:xfrm>
          <a:off x="0" y="0"/>
          <a:ext cx="0" cy="0"/>
          <a:chOff x="0" y="0"/>
          <a:chExt cx="0" cy="0"/>
        </a:xfrm>
      </p:grpSpPr>
      <p:graphicFrame>
        <p:nvGraphicFramePr>
          <p:cNvPr id="41" name="Table 41"/>
          <p:cNvGraphicFramePr/>
          <p:nvPr/>
        </p:nvGraphicFramePr>
        <p:xfrm>
          <a:off x="609600" y="0"/>
          <a:ext cx="7924800" cy="5143500"/>
        </p:xfrm>
        <a:graphic>
          <a:graphicData uri="http://schemas.openxmlformats.org/drawingml/2006/table">
            <a:tbl>
              <a:tblPr>
                <a:tableStyleId>{4C3C2611-4C71-4FC5-86AE-919BDF0F9419}</a:tableStyleId>
              </a:tblPr>
              <a:tblGrid>
                <a:gridCol w="2714625"/>
                <a:gridCol w="2713038"/>
                <a:gridCol w="2497137"/>
              </a:tblGrid>
              <a:tr h="5143500">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r>
            </a:tbl>
          </a:graphicData>
        </a:graphic>
      </p:graphicFrame>
      <p:sp>
        <p:nvSpPr>
          <p:cNvPr id="42" name="Shape 42"/>
          <p:cNvSpPr/>
          <p:nvPr/>
        </p:nvSpPr>
        <p:spPr>
          <a:xfrm>
            <a:off x="-1" y="4713287"/>
            <a:ext cx="9144001" cy="1"/>
          </a:xfrm>
          <a:prstGeom prst="line">
            <a:avLst/>
          </a:prstGeom>
          <a:ln w="12700">
            <a:solidFill>
              <a:srgbClr val="000000"/>
            </a:solidFill>
          </a:ln>
        </p:spPr>
        <p:txBody>
          <a:bodyPr lIns="45718" tIns="45718" rIns="45718" bIns="45718"/>
          <a:lstStyle/>
          <a:p>
            <a:endParaRPr/>
          </a:p>
        </p:txBody>
      </p:sp>
      <p:sp>
        <p:nvSpPr>
          <p:cNvPr id="43" name="Shape 43"/>
          <p:cNvSpPr/>
          <p:nvPr/>
        </p:nvSpPr>
        <p:spPr>
          <a:xfrm>
            <a:off x="0" y="600075"/>
            <a:ext cx="9144000" cy="0"/>
          </a:xfrm>
          <a:prstGeom prst="line">
            <a:avLst/>
          </a:prstGeom>
          <a:ln w="12700">
            <a:solidFill>
              <a:srgbClr val="000000"/>
            </a:solidFill>
          </a:ln>
        </p:spPr>
        <p:txBody>
          <a:bodyPr lIns="45718" tIns="45718" rIns="45718" bIns="45718"/>
          <a:lstStyle/>
          <a:p>
            <a:endParaRPr/>
          </a:p>
        </p:txBody>
      </p:sp>
      <p:sp>
        <p:nvSpPr>
          <p:cNvPr id="44" name="Shape 4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D3649"/>
        </a:solidFill>
        <a:effectLst/>
      </p:bgPr>
    </p:bg>
    <p:spTree>
      <p:nvGrpSpPr>
        <p:cNvPr id="1" name=""/>
        <p:cNvGrpSpPr/>
        <p:nvPr/>
      </p:nvGrpSpPr>
      <p:grpSpPr>
        <a:xfrm>
          <a:off x="0" y="0"/>
          <a:ext cx="0" cy="0"/>
          <a:chOff x="0" y="0"/>
          <a:chExt cx="0" cy="0"/>
        </a:xfrm>
      </p:grpSpPr>
      <p:sp>
        <p:nvSpPr>
          <p:cNvPr id="51" name="Shape 51"/>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2015 IBM Corporation</a:t>
            </a:r>
          </a:p>
        </p:txBody>
      </p:sp>
      <p:sp>
        <p:nvSpPr>
          <p:cNvPr id="52" name="Shape 52"/>
          <p:cNvSpPr/>
          <p:nvPr/>
        </p:nvSpPr>
        <p:spPr>
          <a:xfrm>
            <a:off x="4406900" y="0"/>
            <a:ext cx="4454525" cy="5143500"/>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15068" y="353"/>
                </a:lnTo>
                <a:lnTo>
                  <a:pt x="15711" y="740"/>
                </a:lnTo>
                <a:lnTo>
                  <a:pt x="16331" y="1160"/>
                </a:lnTo>
                <a:lnTo>
                  <a:pt x="16924" y="1597"/>
                </a:lnTo>
                <a:lnTo>
                  <a:pt x="17482" y="2070"/>
                </a:lnTo>
                <a:lnTo>
                  <a:pt x="18009" y="2567"/>
                </a:lnTo>
                <a:lnTo>
                  <a:pt x="18517" y="3083"/>
                </a:lnTo>
                <a:lnTo>
                  <a:pt x="18979" y="3627"/>
                </a:lnTo>
                <a:lnTo>
                  <a:pt x="19418" y="4190"/>
                </a:lnTo>
                <a:lnTo>
                  <a:pt x="19810" y="4770"/>
                </a:lnTo>
                <a:lnTo>
                  <a:pt x="20172" y="5380"/>
                </a:lnTo>
                <a:lnTo>
                  <a:pt x="20495" y="6003"/>
                </a:lnTo>
                <a:lnTo>
                  <a:pt x="20784" y="6643"/>
                </a:lnTo>
                <a:lnTo>
                  <a:pt x="21027" y="7303"/>
                </a:lnTo>
                <a:lnTo>
                  <a:pt x="21231" y="7973"/>
                </a:lnTo>
                <a:lnTo>
                  <a:pt x="21388" y="8667"/>
                </a:lnTo>
                <a:lnTo>
                  <a:pt x="21511" y="9367"/>
                </a:lnTo>
                <a:lnTo>
                  <a:pt x="21577" y="10073"/>
                </a:lnTo>
                <a:lnTo>
                  <a:pt x="21600" y="10800"/>
                </a:lnTo>
                <a:lnTo>
                  <a:pt x="21577" y="11527"/>
                </a:lnTo>
                <a:lnTo>
                  <a:pt x="21511" y="12233"/>
                </a:lnTo>
                <a:lnTo>
                  <a:pt x="21388" y="12933"/>
                </a:lnTo>
                <a:lnTo>
                  <a:pt x="21231" y="13620"/>
                </a:lnTo>
                <a:lnTo>
                  <a:pt x="21027" y="14297"/>
                </a:lnTo>
                <a:lnTo>
                  <a:pt x="20784" y="14957"/>
                </a:lnTo>
                <a:lnTo>
                  <a:pt x="20495" y="15597"/>
                </a:lnTo>
                <a:lnTo>
                  <a:pt x="20172" y="16220"/>
                </a:lnTo>
                <a:lnTo>
                  <a:pt x="19818" y="16823"/>
                </a:lnTo>
                <a:lnTo>
                  <a:pt x="19418" y="17410"/>
                </a:lnTo>
                <a:lnTo>
                  <a:pt x="18987" y="17973"/>
                </a:lnTo>
                <a:lnTo>
                  <a:pt x="18517" y="18517"/>
                </a:lnTo>
                <a:lnTo>
                  <a:pt x="18017" y="19033"/>
                </a:lnTo>
                <a:lnTo>
                  <a:pt x="17489" y="19530"/>
                </a:lnTo>
                <a:lnTo>
                  <a:pt x="16931" y="19997"/>
                </a:lnTo>
                <a:lnTo>
                  <a:pt x="16339" y="20440"/>
                </a:lnTo>
                <a:lnTo>
                  <a:pt x="15719" y="20853"/>
                </a:lnTo>
                <a:lnTo>
                  <a:pt x="15076" y="21240"/>
                </a:lnTo>
                <a:lnTo>
                  <a:pt x="14414" y="21600"/>
                </a:lnTo>
                <a:lnTo>
                  <a:pt x="0" y="21600"/>
                </a:lnTo>
                <a:lnTo>
                  <a:pt x="14406" y="0"/>
                </a:lnTo>
                <a:close/>
              </a:path>
            </a:pathLst>
          </a:custGeom>
          <a:solidFill>
            <a:srgbClr val="7CC7FF"/>
          </a:solidFill>
          <a:ln w="12700">
            <a:miter lim="400000"/>
          </a:ln>
        </p:spPr>
        <p:txBody>
          <a:bodyPr lIns="45718" tIns="45718" rIns="45718" bIns="45718"/>
          <a:lstStyle/>
          <a:p>
            <a:pPr>
              <a:defRPr b="0">
                <a:solidFill>
                  <a:srgbClr val="6D7777"/>
                </a:solidFill>
                <a:latin typeface="Arial"/>
                <a:ea typeface="Arial"/>
                <a:cs typeface="Arial"/>
                <a:sym typeface="Arial"/>
              </a:defRPr>
            </a:pPr>
            <a:endParaRPr/>
          </a:p>
        </p:txBody>
      </p:sp>
      <p:grpSp>
        <p:nvGrpSpPr>
          <p:cNvPr id="93" name="Group 93"/>
          <p:cNvGrpSpPr/>
          <p:nvPr/>
        </p:nvGrpSpPr>
        <p:grpSpPr>
          <a:xfrm>
            <a:off x="6655674" y="4687365"/>
            <a:ext cx="631982" cy="256112"/>
            <a:chOff x="0" y="0"/>
            <a:chExt cx="631980" cy="256111"/>
          </a:xfrm>
        </p:grpSpPr>
        <p:sp>
          <p:nvSpPr>
            <p:cNvPr id="53" name="Shape 53"/>
            <p:cNvSpPr/>
            <p:nvPr/>
          </p:nvSpPr>
          <p:spPr>
            <a:xfrm>
              <a:off x="392841" y="68270"/>
              <a:ext cx="9115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4" name="Shape 54"/>
            <p:cNvSpPr/>
            <p:nvPr/>
          </p:nvSpPr>
          <p:spPr>
            <a:xfrm>
              <a:off x="506689" y="68270"/>
              <a:ext cx="91156" cy="16974"/>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5" name="Shape 55"/>
            <p:cNvSpPr/>
            <p:nvPr/>
          </p:nvSpPr>
          <p:spPr>
            <a:xfrm>
              <a:off x="444140" y="102405"/>
              <a:ext cx="5130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6" name="Shape 56"/>
            <p:cNvSpPr/>
            <p:nvPr/>
          </p:nvSpPr>
          <p:spPr>
            <a:xfrm>
              <a:off x="495438" y="102405"/>
              <a:ext cx="51109" cy="16974"/>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7" name="Shape 57"/>
            <p:cNvSpPr/>
            <p:nvPr/>
          </p:nvSpPr>
          <p:spPr>
            <a:xfrm>
              <a:off x="455581" y="136541"/>
              <a:ext cx="79715"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8" name="Shape 58"/>
            <p:cNvSpPr/>
            <p:nvPr/>
          </p:nvSpPr>
          <p:spPr>
            <a:xfrm>
              <a:off x="392841"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9" name="Shape 59"/>
            <p:cNvSpPr/>
            <p:nvPr/>
          </p:nvSpPr>
          <p:spPr>
            <a:xfrm>
              <a:off x="54654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0" name="Shape 60"/>
            <p:cNvSpPr/>
            <p:nvPr/>
          </p:nvSpPr>
          <p:spPr>
            <a:xfrm>
              <a:off x="392841"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1" name="Shape 61"/>
            <p:cNvSpPr/>
            <p:nvPr/>
          </p:nvSpPr>
          <p:spPr>
            <a:xfrm>
              <a:off x="54654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2" name="Shape 62"/>
            <p:cNvSpPr/>
            <p:nvPr/>
          </p:nvSpPr>
          <p:spPr>
            <a:xfrm>
              <a:off x="392841"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3" name="Shape 63"/>
            <p:cNvSpPr/>
            <p:nvPr/>
          </p:nvSpPr>
          <p:spPr>
            <a:xfrm>
              <a:off x="54654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4" name="Shape 64"/>
            <p:cNvSpPr/>
            <p:nvPr/>
          </p:nvSpPr>
          <p:spPr>
            <a:xfrm>
              <a:off x="358706"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5" name="Shape 65"/>
            <p:cNvSpPr/>
            <p:nvPr/>
          </p:nvSpPr>
          <p:spPr>
            <a:xfrm>
              <a:off x="358706"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6" name="Shape 66"/>
            <p:cNvSpPr/>
            <p:nvPr/>
          </p:nvSpPr>
          <p:spPr>
            <a:xfrm>
              <a:off x="170866"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7" name="Shape 67"/>
            <p:cNvSpPr/>
            <p:nvPr/>
          </p:nvSpPr>
          <p:spPr>
            <a:xfrm>
              <a:off x="170866"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8" name="Shape 68"/>
            <p:cNvSpPr/>
            <p:nvPr/>
          </p:nvSpPr>
          <p:spPr>
            <a:xfrm>
              <a:off x="3413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9" name="Shape 69"/>
            <p:cNvSpPr/>
            <p:nvPr/>
          </p:nvSpPr>
          <p:spPr>
            <a:xfrm>
              <a:off x="3413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0" name="Shape 70"/>
            <p:cNvSpPr/>
            <p:nvPr/>
          </p:nvSpPr>
          <p:spPr>
            <a:xfrm>
              <a:off x="3413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1" name="Shape 71"/>
            <p:cNvSpPr/>
            <p:nvPr/>
          </p:nvSpPr>
          <p:spPr>
            <a:xfrm>
              <a:off x="34135"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2" name="Shape 72"/>
            <p:cNvSpPr/>
            <p:nvPr/>
          </p:nvSpPr>
          <p:spPr>
            <a:xfrm>
              <a:off x="-1" y="205002"/>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3" name="Shape 73"/>
            <p:cNvSpPr/>
            <p:nvPr/>
          </p:nvSpPr>
          <p:spPr>
            <a:xfrm>
              <a:off x="-1" y="239137"/>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4" name="Shape 74"/>
            <p:cNvSpPr/>
            <p:nvPr/>
          </p:nvSpPr>
          <p:spPr>
            <a:xfrm>
              <a:off x="-1" y="0"/>
              <a:ext cx="11957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5" name="Shape 75"/>
            <p:cNvSpPr/>
            <p:nvPr/>
          </p:nvSpPr>
          <p:spPr>
            <a:xfrm>
              <a:off x="-1" y="34135"/>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6" name="Shape 76"/>
            <p:cNvSpPr/>
            <p:nvPr/>
          </p:nvSpPr>
          <p:spPr>
            <a:xfrm>
              <a:off x="358706" y="0"/>
              <a:ext cx="102598"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7" name="Shape 77"/>
            <p:cNvSpPr/>
            <p:nvPr/>
          </p:nvSpPr>
          <p:spPr>
            <a:xfrm>
              <a:off x="358706" y="34135"/>
              <a:ext cx="11385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8" name="Shape 78"/>
            <p:cNvSpPr/>
            <p:nvPr/>
          </p:nvSpPr>
          <p:spPr>
            <a:xfrm>
              <a:off x="529573" y="0"/>
              <a:ext cx="102408" cy="17164"/>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9" name="Shape 79"/>
            <p:cNvSpPr/>
            <p:nvPr/>
          </p:nvSpPr>
          <p:spPr>
            <a:xfrm>
              <a:off x="518322" y="34135"/>
              <a:ext cx="113658" cy="16974"/>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0" name="Shape 80"/>
            <p:cNvSpPr/>
            <p:nvPr/>
          </p:nvSpPr>
          <p:spPr>
            <a:xfrm>
              <a:off x="546545"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1" name="Shape 81"/>
            <p:cNvSpPr/>
            <p:nvPr/>
          </p:nvSpPr>
          <p:spPr>
            <a:xfrm>
              <a:off x="546545"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2" name="Shape 82"/>
            <p:cNvSpPr/>
            <p:nvPr/>
          </p:nvSpPr>
          <p:spPr>
            <a:xfrm>
              <a:off x="488992" y="239137"/>
              <a:ext cx="12702"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3" name="Shape 83"/>
            <p:cNvSpPr/>
            <p:nvPr/>
          </p:nvSpPr>
          <p:spPr>
            <a:xfrm>
              <a:off x="478275" y="205002"/>
              <a:ext cx="3413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4" name="Shape 84"/>
            <p:cNvSpPr/>
            <p:nvPr/>
          </p:nvSpPr>
          <p:spPr>
            <a:xfrm>
              <a:off x="466833" y="170867"/>
              <a:ext cx="57021"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5" name="Shape 85"/>
            <p:cNvSpPr/>
            <p:nvPr/>
          </p:nvSpPr>
          <p:spPr>
            <a:xfrm>
              <a:off x="170866" y="136541"/>
              <a:ext cx="161526"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6" name="Shape 86"/>
            <p:cNvSpPr/>
            <p:nvPr/>
          </p:nvSpPr>
          <p:spPr>
            <a:xfrm>
              <a:off x="273272" y="170867"/>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7" name="Shape 87"/>
            <p:cNvSpPr/>
            <p:nvPr/>
          </p:nvSpPr>
          <p:spPr>
            <a:xfrm>
              <a:off x="136540" y="205002"/>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8" name="Shape 88"/>
            <p:cNvSpPr/>
            <p:nvPr/>
          </p:nvSpPr>
          <p:spPr>
            <a:xfrm>
              <a:off x="136540" y="239137"/>
              <a:ext cx="182121"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9" name="Shape 89"/>
            <p:cNvSpPr/>
            <p:nvPr/>
          </p:nvSpPr>
          <p:spPr>
            <a:xfrm>
              <a:off x="170866" y="102405"/>
              <a:ext cx="161526"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0" name="Shape 90"/>
            <p:cNvSpPr/>
            <p:nvPr/>
          </p:nvSpPr>
          <p:spPr>
            <a:xfrm>
              <a:off x="273272" y="68270"/>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1" name="Shape 91"/>
            <p:cNvSpPr/>
            <p:nvPr/>
          </p:nvSpPr>
          <p:spPr>
            <a:xfrm>
              <a:off x="136540" y="0"/>
              <a:ext cx="182121"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2" name="Shape 92"/>
            <p:cNvSpPr/>
            <p:nvPr/>
          </p:nvSpPr>
          <p:spPr>
            <a:xfrm>
              <a:off x="136540" y="34135"/>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grpSp>
      <p:sp>
        <p:nvSpPr>
          <p:cNvPr id="94" name="Shape 94"/>
          <p:cNvSpPr>
            <a:spLocks noGrp="1"/>
          </p:cNvSpPr>
          <p:nvPr>
            <p:ph type="body" sz="quarter" idx="1"/>
          </p:nvPr>
        </p:nvSpPr>
        <p:spPr>
          <a:xfrm>
            <a:off x="597693" y="1771737"/>
            <a:ext cx="3974308" cy="307779"/>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title"/>
          </p:nvPr>
        </p:nvSpPr>
        <p:spPr>
          <a:xfrm>
            <a:off x="592931" y="592689"/>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96" name="Shape 96"/>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Option 2">
    <p:bg>
      <p:bgPr>
        <a:solidFill>
          <a:srgbClr val="1D3649"/>
        </a:solidFill>
        <a:effectLst/>
      </p:bgPr>
    </p:bg>
    <p:spTree>
      <p:nvGrpSpPr>
        <p:cNvPr id="1" name=""/>
        <p:cNvGrpSpPr/>
        <p:nvPr/>
      </p:nvGrpSpPr>
      <p:grpSpPr>
        <a:xfrm>
          <a:off x="0" y="0"/>
          <a:ext cx="0" cy="0"/>
          <a:chOff x="0" y="0"/>
          <a:chExt cx="0" cy="0"/>
        </a:xfrm>
      </p:grpSpPr>
      <p:sp>
        <p:nvSpPr>
          <p:cNvPr id="103" name="Shape 103"/>
          <p:cNvSpPr/>
          <p:nvPr/>
        </p:nvSpPr>
        <p:spPr>
          <a:xfrm>
            <a:off x="5353050" y="0"/>
            <a:ext cx="3790950" cy="5143500"/>
          </a:xfrm>
          <a:custGeom>
            <a:avLst/>
            <a:gdLst/>
            <a:ahLst/>
            <a:cxnLst>
              <a:cxn ang="0">
                <a:pos x="wd2" y="hd2"/>
              </a:cxn>
              <a:cxn ang="5400000">
                <a:pos x="wd2" y="hd2"/>
              </a:cxn>
              <a:cxn ang="10800000">
                <a:pos x="wd2" y="hd2"/>
              </a:cxn>
              <a:cxn ang="16200000">
                <a:pos x="wd2" y="hd2"/>
              </a:cxn>
            </a:cxnLst>
            <a:rect l="0" t="0" r="r" b="b"/>
            <a:pathLst>
              <a:path w="21600" h="21600" extrusionOk="0">
                <a:moveTo>
                  <a:pt x="14391" y="0"/>
                </a:moveTo>
                <a:lnTo>
                  <a:pt x="15259" y="20"/>
                </a:lnTo>
                <a:lnTo>
                  <a:pt x="16114" y="73"/>
                </a:lnTo>
                <a:lnTo>
                  <a:pt x="16946" y="170"/>
                </a:lnTo>
                <a:lnTo>
                  <a:pt x="17774" y="293"/>
                </a:lnTo>
                <a:lnTo>
                  <a:pt x="18583" y="457"/>
                </a:lnTo>
                <a:lnTo>
                  <a:pt x="19361" y="647"/>
                </a:lnTo>
                <a:lnTo>
                  <a:pt x="20126" y="877"/>
                </a:lnTo>
                <a:lnTo>
                  <a:pt x="20872" y="1133"/>
                </a:lnTo>
                <a:lnTo>
                  <a:pt x="21582" y="1420"/>
                </a:lnTo>
                <a:lnTo>
                  <a:pt x="21600" y="1420"/>
                </a:lnTo>
                <a:lnTo>
                  <a:pt x="7191" y="21600"/>
                </a:lnTo>
                <a:lnTo>
                  <a:pt x="0" y="10613"/>
                </a:lnTo>
                <a:lnTo>
                  <a:pt x="7200" y="1420"/>
                </a:lnTo>
                <a:lnTo>
                  <a:pt x="7919" y="1133"/>
                </a:lnTo>
                <a:lnTo>
                  <a:pt x="8656" y="877"/>
                </a:lnTo>
                <a:lnTo>
                  <a:pt x="9421" y="647"/>
                </a:lnTo>
                <a:lnTo>
                  <a:pt x="10208" y="457"/>
                </a:lnTo>
                <a:lnTo>
                  <a:pt x="11008" y="293"/>
                </a:lnTo>
                <a:lnTo>
                  <a:pt x="11836" y="170"/>
                </a:lnTo>
                <a:lnTo>
                  <a:pt x="12668" y="73"/>
                </a:lnTo>
                <a:lnTo>
                  <a:pt x="13523" y="20"/>
                </a:lnTo>
                <a:lnTo>
                  <a:pt x="14391" y="0"/>
                </a:lnTo>
                <a:close/>
              </a:path>
            </a:pathLst>
          </a:custGeom>
          <a:solidFill>
            <a:srgbClr val="7CC7FF"/>
          </a:solidFill>
          <a:ln w="12700">
            <a:miter lim="400000"/>
          </a:ln>
        </p:spPr>
        <p:txBody>
          <a:bodyPr lIns="45718" tIns="45718" rIns="45718" bIns="45718"/>
          <a:lstStyle/>
          <a:p>
            <a:pPr>
              <a:defRPr b="0">
                <a:solidFill>
                  <a:srgbClr val="6D7777"/>
                </a:solidFill>
                <a:latin typeface="Arial"/>
                <a:ea typeface="Arial"/>
                <a:cs typeface="Arial"/>
                <a:sym typeface="Arial"/>
              </a:defRPr>
            </a:pPr>
            <a:endParaRPr/>
          </a:p>
        </p:txBody>
      </p:sp>
      <p:grpSp>
        <p:nvGrpSpPr>
          <p:cNvPr id="144" name="Group 144"/>
          <p:cNvGrpSpPr/>
          <p:nvPr/>
        </p:nvGrpSpPr>
        <p:grpSpPr>
          <a:xfrm>
            <a:off x="5705784" y="2462706"/>
            <a:ext cx="631982" cy="256112"/>
            <a:chOff x="0" y="0"/>
            <a:chExt cx="631980" cy="256111"/>
          </a:xfrm>
        </p:grpSpPr>
        <p:sp>
          <p:nvSpPr>
            <p:cNvPr id="104" name="Shape 104"/>
            <p:cNvSpPr/>
            <p:nvPr/>
          </p:nvSpPr>
          <p:spPr>
            <a:xfrm>
              <a:off x="392841" y="68270"/>
              <a:ext cx="9115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5" name="Shape 105"/>
            <p:cNvSpPr/>
            <p:nvPr/>
          </p:nvSpPr>
          <p:spPr>
            <a:xfrm>
              <a:off x="506689" y="68270"/>
              <a:ext cx="91156" cy="16974"/>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6" name="Shape 106"/>
            <p:cNvSpPr/>
            <p:nvPr/>
          </p:nvSpPr>
          <p:spPr>
            <a:xfrm>
              <a:off x="444140" y="102405"/>
              <a:ext cx="5130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7" name="Shape 107"/>
            <p:cNvSpPr/>
            <p:nvPr/>
          </p:nvSpPr>
          <p:spPr>
            <a:xfrm>
              <a:off x="495438" y="102405"/>
              <a:ext cx="51109" cy="16974"/>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8" name="Shape 108"/>
            <p:cNvSpPr/>
            <p:nvPr/>
          </p:nvSpPr>
          <p:spPr>
            <a:xfrm>
              <a:off x="455581" y="136541"/>
              <a:ext cx="79715"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9" name="Shape 109"/>
            <p:cNvSpPr/>
            <p:nvPr/>
          </p:nvSpPr>
          <p:spPr>
            <a:xfrm>
              <a:off x="392841"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0" name="Shape 110"/>
            <p:cNvSpPr/>
            <p:nvPr/>
          </p:nvSpPr>
          <p:spPr>
            <a:xfrm>
              <a:off x="54654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1" name="Shape 111"/>
            <p:cNvSpPr/>
            <p:nvPr/>
          </p:nvSpPr>
          <p:spPr>
            <a:xfrm>
              <a:off x="392841"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2" name="Shape 112"/>
            <p:cNvSpPr/>
            <p:nvPr/>
          </p:nvSpPr>
          <p:spPr>
            <a:xfrm>
              <a:off x="54654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3" name="Shape 113"/>
            <p:cNvSpPr/>
            <p:nvPr/>
          </p:nvSpPr>
          <p:spPr>
            <a:xfrm>
              <a:off x="392841"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4" name="Shape 114"/>
            <p:cNvSpPr/>
            <p:nvPr/>
          </p:nvSpPr>
          <p:spPr>
            <a:xfrm>
              <a:off x="54654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5" name="Shape 115"/>
            <p:cNvSpPr/>
            <p:nvPr/>
          </p:nvSpPr>
          <p:spPr>
            <a:xfrm>
              <a:off x="358706"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6" name="Shape 116"/>
            <p:cNvSpPr/>
            <p:nvPr/>
          </p:nvSpPr>
          <p:spPr>
            <a:xfrm>
              <a:off x="358706"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7" name="Shape 117"/>
            <p:cNvSpPr/>
            <p:nvPr/>
          </p:nvSpPr>
          <p:spPr>
            <a:xfrm>
              <a:off x="170866"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8" name="Shape 118"/>
            <p:cNvSpPr/>
            <p:nvPr/>
          </p:nvSpPr>
          <p:spPr>
            <a:xfrm>
              <a:off x="170866"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9" name="Shape 119"/>
            <p:cNvSpPr/>
            <p:nvPr/>
          </p:nvSpPr>
          <p:spPr>
            <a:xfrm>
              <a:off x="3413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0" name="Shape 120"/>
            <p:cNvSpPr/>
            <p:nvPr/>
          </p:nvSpPr>
          <p:spPr>
            <a:xfrm>
              <a:off x="3413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1" name="Shape 121"/>
            <p:cNvSpPr/>
            <p:nvPr/>
          </p:nvSpPr>
          <p:spPr>
            <a:xfrm>
              <a:off x="3413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2" name="Shape 122"/>
            <p:cNvSpPr/>
            <p:nvPr/>
          </p:nvSpPr>
          <p:spPr>
            <a:xfrm>
              <a:off x="34135"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3" name="Shape 123"/>
            <p:cNvSpPr/>
            <p:nvPr/>
          </p:nvSpPr>
          <p:spPr>
            <a:xfrm>
              <a:off x="-1" y="205002"/>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4" name="Shape 124"/>
            <p:cNvSpPr/>
            <p:nvPr/>
          </p:nvSpPr>
          <p:spPr>
            <a:xfrm>
              <a:off x="-1" y="239137"/>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5" name="Shape 125"/>
            <p:cNvSpPr/>
            <p:nvPr/>
          </p:nvSpPr>
          <p:spPr>
            <a:xfrm>
              <a:off x="-1" y="0"/>
              <a:ext cx="11957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6" name="Shape 126"/>
            <p:cNvSpPr/>
            <p:nvPr/>
          </p:nvSpPr>
          <p:spPr>
            <a:xfrm>
              <a:off x="-1" y="34135"/>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7" name="Shape 127"/>
            <p:cNvSpPr/>
            <p:nvPr/>
          </p:nvSpPr>
          <p:spPr>
            <a:xfrm>
              <a:off x="358706" y="0"/>
              <a:ext cx="102598"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8" name="Shape 128"/>
            <p:cNvSpPr/>
            <p:nvPr/>
          </p:nvSpPr>
          <p:spPr>
            <a:xfrm>
              <a:off x="358706" y="34135"/>
              <a:ext cx="11385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9" name="Shape 129"/>
            <p:cNvSpPr/>
            <p:nvPr/>
          </p:nvSpPr>
          <p:spPr>
            <a:xfrm>
              <a:off x="529573" y="0"/>
              <a:ext cx="102408" cy="17164"/>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0" name="Shape 130"/>
            <p:cNvSpPr/>
            <p:nvPr/>
          </p:nvSpPr>
          <p:spPr>
            <a:xfrm>
              <a:off x="518322" y="34135"/>
              <a:ext cx="113658" cy="16974"/>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1" name="Shape 131"/>
            <p:cNvSpPr/>
            <p:nvPr/>
          </p:nvSpPr>
          <p:spPr>
            <a:xfrm>
              <a:off x="546545"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2" name="Shape 132"/>
            <p:cNvSpPr/>
            <p:nvPr/>
          </p:nvSpPr>
          <p:spPr>
            <a:xfrm>
              <a:off x="546545"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3" name="Shape 133"/>
            <p:cNvSpPr/>
            <p:nvPr/>
          </p:nvSpPr>
          <p:spPr>
            <a:xfrm>
              <a:off x="488992" y="239137"/>
              <a:ext cx="12702"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4" name="Shape 134"/>
            <p:cNvSpPr/>
            <p:nvPr/>
          </p:nvSpPr>
          <p:spPr>
            <a:xfrm>
              <a:off x="478275" y="205002"/>
              <a:ext cx="3413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5" name="Shape 135"/>
            <p:cNvSpPr/>
            <p:nvPr/>
          </p:nvSpPr>
          <p:spPr>
            <a:xfrm>
              <a:off x="466833" y="170867"/>
              <a:ext cx="57021"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6" name="Shape 136"/>
            <p:cNvSpPr/>
            <p:nvPr/>
          </p:nvSpPr>
          <p:spPr>
            <a:xfrm>
              <a:off x="170866" y="136541"/>
              <a:ext cx="161526"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7" name="Shape 137"/>
            <p:cNvSpPr/>
            <p:nvPr/>
          </p:nvSpPr>
          <p:spPr>
            <a:xfrm>
              <a:off x="273272" y="170867"/>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8" name="Shape 138"/>
            <p:cNvSpPr/>
            <p:nvPr/>
          </p:nvSpPr>
          <p:spPr>
            <a:xfrm>
              <a:off x="136540" y="205002"/>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9" name="Shape 139"/>
            <p:cNvSpPr/>
            <p:nvPr/>
          </p:nvSpPr>
          <p:spPr>
            <a:xfrm>
              <a:off x="136540" y="239137"/>
              <a:ext cx="182121"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0" name="Shape 140"/>
            <p:cNvSpPr/>
            <p:nvPr/>
          </p:nvSpPr>
          <p:spPr>
            <a:xfrm>
              <a:off x="170866" y="102405"/>
              <a:ext cx="161526"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1" name="Shape 141"/>
            <p:cNvSpPr/>
            <p:nvPr/>
          </p:nvSpPr>
          <p:spPr>
            <a:xfrm>
              <a:off x="273272" y="68270"/>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2" name="Shape 142"/>
            <p:cNvSpPr/>
            <p:nvPr/>
          </p:nvSpPr>
          <p:spPr>
            <a:xfrm>
              <a:off x="136540" y="0"/>
              <a:ext cx="182121"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3" name="Shape 143"/>
            <p:cNvSpPr/>
            <p:nvPr/>
          </p:nvSpPr>
          <p:spPr>
            <a:xfrm>
              <a:off x="136540" y="34135"/>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grpSp>
      <p:sp>
        <p:nvSpPr>
          <p:cNvPr id="145" name="Shape 145"/>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2015 IBM Corporation</a:t>
            </a:r>
          </a:p>
        </p:txBody>
      </p:sp>
      <p:sp>
        <p:nvSpPr>
          <p:cNvPr id="146" name="Shape 146"/>
          <p:cNvSpPr>
            <a:spLocks noGrp="1"/>
          </p:cNvSpPr>
          <p:nvPr>
            <p:ph type="body" sz="quarter" idx="1"/>
          </p:nvPr>
        </p:nvSpPr>
        <p:spPr>
          <a:xfrm>
            <a:off x="597693" y="1771157"/>
            <a:ext cx="3974308" cy="307778"/>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title"/>
          </p:nvPr>
        </p:nvSpPr>
        <p:spPr>
          <a:xfrm>
            <a:off x="592931" y="595409"/>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48" name="Shape 148"/>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ivider-Dark">
    <p:bg>
      <p:bgPr>
        <a:solidFill>
          <a:srgbClr val="1D3649"/>
        </a:solidFill>
        <a:effectLst/>
      </p:bgPr>
    </p:bg>
    <p:spTree>
      <p:nvGrpSpPr>
        <p:cNvPr id="1" name=""/>
        <p:cNvGrpSpPr/>
        <p:nvPr/>
      </p:nvGrpSpPr>
      <p:grpSpPr>
        <a:xfrm>
          <a:off x="0" y="0"/>
          <a:ext cx="0" cy="0"/>
          <a:chOff x="0" y="0"/>
          <a:chExt cx="0" cy="0"/>
        </a:xfrm>
      </p:grpSpPr>
      <p:pic>
        <p:nvPicPr>
          <p:cNvPr id="155" name="image1.png"/>
          <p:cNvPicPr>
            <a:picLocks noChangeAspect="1"/>
          </p:cNvPicPr>
          <p:nvPr/>
        </p:nvPicPr>
        <p:blipFill>
          <a:blip r:embed="rId2">
            <a:extLst/>
          </a:blip>
          <a:stretch>
            <a:fillRect/>
          </a:stretch>
        </p:blipFill>
        <p:spPr>
          <a:xfrm>
            <a:off x="4343400" y="0"/>
            <a:ext cx="4800600" cy="5145088"/>
          </a:xfrm>
          <a:prstGeom prst="rect">
            <a:avLst/>
          </a:prstGeom>
          <a:ln w="12700">
            <a:miter lim="400000"/>
          </a:ln>
        </p:spPr>
      </p:pic>
      <p:sp>
        <p:nvSpPr>
          <p:cNvPr id="156" name="Shape 156"/>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57" name="Shape 157"/>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58" name="Shape 158"/>
          <p:cNvSpPr>
            <a:spLocks noGrp="1"/>
          </p:cNvSpPr>
          <p:nvPr>
            <p:ph type="title"/>
          </p:nvPr>
        </p:nvSpPr>
        <p:spPr>
          <a:xfrm>
            <a:off x="592931" y="595407"/>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59" name="Shape 159"/>
          <p:cNvSpPr>
            <a:spLocks noGrp="1"/>
          </p:cNvSpPr>
          <p:nvPr>
            <p:ph type="body" sz="quarter" idx="1"/>
          </p:nvPr>
        </p:nvSpPr>
        <p:spPr>
          <a:xfrm>
            <a:off x="597695" y="1770533"/>
            <a:ext cx="3968752" cy="307779"/>
          </a:xfrm>
          <a:prstGeom prst="rect">
            <a:avLst/>
          </a:prstGeom>
        </p:spPr>
        <p:txBody>
          <a:bodyPr/>
          <a:lstStyle>
            <a:lvl1pPr marL="0" indent="0">
              <a:buSzTx/>
              <a:buFontTx/>
              <a:buNone/>
              <a:defRPr sz="2000">
                <a:solidFill>
                  <a:srgbClr val="5596E6"/>
                </a:solidFill>
                <a:latin typeface="Arial"/>
                <a:ea typeface="Arial"/>
                <a:cs typeface="Arial"/>
                <a:sym typeface="Arial"/>
              </a:defRPr>
            </a:lvl1pPr>
            <a:lvl2pPr marL="0" indent="0">
              <a:buSzTx/>
              <a:buFontTx/>
              <a:buNone/>
              <a:defRPr sz="2000">
                <a:solidFill>
                  <a:srgbClr val="5596E6"/>
                </a:solidFill>
                <a:latin typeface="Arial"/>
                <a:ea typeface="Arial"/>
                <a:cs typeface="Arial"/>
                <a:sym typeface="Arial"/>
              </a:defRPr>
            </a:lvl2pPr>
            <a:lvl3pPr marL="0" indent="0">
              <a:buSzTx/>
              <a:buFontTx/>
              <a:buNone/>
              <a:defRPr sz="2000">
                <a:solidFill>
                  <a:srgbClr val="5596E6"/>
                </a:solidFill>
                <a:latin typeface="Arial"/>
                <a:ea typeface="Arial"/>
                <a:cs typeface="Arial"/>
                <a:sym typeface="Arial"/>
              </a:defRPr>
            </a:lvl3pPr>
            <a:lvl4pPr marL="0" indent="0">
              <a:buSzTx/>
              <a:buFontTx/>
              <a:buNone/>
              <a:defRPr sz="2000">
                <a:solidFill>
                  <a:srgbClr val="5596E6"/>
                </a:solidFill>
                <a:latin typeface="Arial"/>
                <a:ea typeface="Arial"/>
                <a:cs typeface="Arial"/>
                <a:sym typeface="Arial"/>
              </a:defRPr>
            </a:lvl4pPr>
            <a:lvl5pPr marL="0" indent="0">
              <a:buSzTx/>
              <a:buFontTx/>
              <a:buNone/>
              <a:defRPr sz="2000">
                <a:solidFill>
                  <a:srgbClr val="5596E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0" name="Shape 160"/>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8 pt Title and Content">
    <p:bg>
      <p:bgPr>
        <a:solidFill>
          <a:srgbClr val="1D3649"/>
        </a:solidFill>
        <a:effectLst/>
      </p:bgPr>
    </p:bg>
    <p:spTree>
      <p:nvGrpSpPr>
        <p:cNvPr id="1" name=""/>
        <p:cNvGrpSpPr/>
        <p:nvPr/>
      </p:nvGrpSpPr>
      <p:grpSpPr>
        <a:xfrm>
          <a:off x="0" y="0"/>
          <a:ext cx="0" cy="0"/>
          <a:chOff x="0" y="0"/>
          <a:chExt cx="0" cy="0"/>
        </a:xfrm>
      </p:grpSpPr>
      <p:sp>
        <p:nvSpPr>
          <p:cNvPr id="167" name="Shape 167"/>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68" name="Shape 168"/>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69" name="Shape 169"/>
          <p:cNvSpPr>
            <a:spLocks noGrp="1"/>
          </p:cNvSpPr>
          <p:nvPr>
            <p:ph type="title"/>
          </p:nvPr>
        </p:nvSpPr>
        <p:spPr>
          <a:xfrm>
            <a:off x="592931" y="594891"/>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70" name="Shape 170"/>
          <p:cNvSpPr>
            <a:spLocks noGrp="1"/>
          </p:cNvSpPr>
          <p:nvPr>
            <p:ph type="body" sz="quarter" idx="1"/>
          </p:nvPr>
        </p:nvSpPr>
        <p:spPr>
          <a:xfrm>
            <a:off x="4951412" y="594322"/>
            <a:ext cx="3582988" cy="1760485"/>
          </a:xfrm>
          <a:prstGeom prst="rect">
            <a:avLst/>
          </a:prstGeom>
        </p:spPr>
        <p:txBody>
          <a:bodyPr/>
          <a:lstStyle>
            <a:lvl1pPr marL="228600" indent="-228600">
              <a:spcBef>
                <a:spcPts val="1800"/>
              </a:spcBef>
              <a:defRPr sz="2000">
                <a:solidFill>
                  <a:srgbClr val="FFFFFF"/>
                </a:solidFill>
                <a:latin typeface="Arial"/>
                <a:ea typeface="Arial"/>
                <a:cs typeface="Arial"/>
                <a:sym typeface="Arial"/>
              </a:defRPr>
            </a:lvl1pPr>
            <a:lvl2pPr marL="654578" indent="-306916">
              <a:spcBef>
                <a:spcPts val="1800"/>
              </a:spcBef>
              <a:defRPr sz="2000">
                <a:solidFill>
                  <a:srgbClr val="FFFFFF"/>
                </a:solidFill>
                <a:latin typeface="Arial"/>
                <a:ea typeface="Arial"/>
                <a:cs typeface="Arial"/>
                <a:sym typeface="Arial"/>
              </a:defRPr>
            </a:lvl2pPr>
            <a:lvl3pPr marL="987028" indent="-363141">
              <a:spcBef>
                <a:spcPts val="1800"/>
              </a:spcBef>
              <a:defRPr sz="2000">
                <a:solidFill>
                  <a:srgbClr val="FFFFFF"/>
                </a:solidFill>
                <a:latin typeface="Arial"/>
                <a:ea typeface="Arial"/>
                <a:cs typeface="Arial"/>
                <a:sym typeface="Arial"/>
              </a:defRPr>
            </a:lvl3pPr>
            <a:lvl4pPr marL="1245507" indent="-331107">
              <a:spcBef>
                <a:spcPts val="1800"/>
              </a:spcBef>
              <a:defRPr sz="2000">
                <a:solidFill>
                  <a:srgbClr val="FFFFFF"/>
                </a:solidFill>
                <a:latin typeface="Arial"/>
                <a:ea typeface="Arial"/>
                <a:cs typeface="Arial"/>
                <a:sym typeface="Arial"/>
              </a:defRPr>
            </a:lvl4pPr>
            <a:lvl5pPr marL="1479550" indent="-333375">
              <a:spcBef>
                <a:spcPts val="1800"/>
              </a:spcBef>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1" name="Shape 171"/>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1D3649"/>
        </a:solidFill>
        <a:effectLst/>
      </p:bgPr>
    </p:bg>
    <p:spTree>
      <p:nvGrpSpPr>
        <p:cNvPr id="1" name=""/>
        <p:cNvGrpSpPr/>
        <p:nvPr/>
      </p:nvGrpSpPr>
      <p:grpSpPr>
        <a:xfrm>
          <a:off x="0" y="0"/>
          <a:ext cx="0" cy="0"/>
          <a:chOff x="0" y="0"/>
          <a:chExt cx="0" cy="0"/>
        </a:xfrm>
      </p:grpSpPr>
      <p:sp>
        <p:nvSpPr>
          <p:cNvPr id="178" name="Shape 178"/>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79" name="Shape 179"/>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80" name="Shape 180"/>
          <p:cNvSpPr>
            <a:spLocks noGrp="1"/>
          </p:cNvSpPr>
          <p:nvPr>
            <p:ph type="title"/>
          </p:nvPr>
        </p:nvSpPr>
        <p:spPr>
          <a:xfrm>
            <a:off x="593216" y="594548"/>
            <a:ext cx="3962402" cy="1090044"/>
          </a:xfrm>
          <a:prstGeom prst="rect">
            <a:avLst/>
          </a:prstGeom>
        </p:spPr>
        <p:txBody>
          <a:bodyPr/>
          <a:lstStyle>
            <a:lvl1pPr>
              <a:lnSpc>
                <a:spcPts val="4200"/>
              </a:lnSpc>
              <a:defRPr sz="4000">
                <a:solidFill>
                  <a:srgbClr val="FFFFFF"/>
                </a:solidFill>
              </a:defRPr>
            </a:lvl1pPr>
          </a:lstStyle>
          <a:p>
            <a:r>
              <a:t>Title Text</a:t>
            </a:r>
          </a:p>
        </p:txBody>
      </p:sp>
      <p:sp>
        <p:nvSpPr>
          <p:cNvPr id="181" name="Shape 181"/>
          <p:cNvSpPr>
            <a:spLocks noGrp="1"/>
          </p:cNvSpPr>
          <p:nvPr>
            <p:ph type="body" sz="quarter" idx="1"/>
          </p:nvPr>
        </p:nvSpPr>
        <p:spPr>
          <a:xfrm>
            <a:off x="4958839" y="599142"/>
            <a:ext cx="3657602" cy="1443474"/>
          </a:xfrm>
          <a:prstGeom prst="rect">
            <a:avLst/>
          </a:prstGeom>
        </p:spPr>
        <p:txBody>
          <a:bodyPr/>
          <a:lstStyle>
            <a:lvl1pPr marL="228600" indent="-228600">
              <a:spcBef>
                <a:spcPts val="1800"/>
              </a:spcBef>
              <a:defRPr sz="2000">
                <a:solidFill>
                  <a:srgbClr val="FFFFFF"/>
                </a:solidFill>
                <a:latin typeface="Arial"/>
                <a:ea typeface="Arial"/>
                <a:cs typeface="Arial"/>
                <a:sym typeface="Arial"/>
              </a:defRPr>
            </a:lvl1pPr>
            <a:lvl2pPr marL="291703" indent="-291703">
              <a:spcBef>
                <a:spcPts val="1800"/>
              </a:spcBef>
              <a:buChar char="–"/>
              <a:defRPr sz="2000">
                <a:solidFill>
                  <a:srgbClr val="FFFFFF"/>
                </a:solidFill>
                <a:latin typeface="Arial"/>
                <a:ea typeface="Arial"/>
                <a:cs typeface="Arial"/>
                <a:sym typeface="Arial"/>
              </a:defRPr>
            </a:lvl2pPr>
            <a:lvl3pPr marL="987028" indent="-363141">
              <a:spcBef>
                <a:spcPts val="1800"/>
              </a:spcBef>
              <a:defRPr sz="2000">
                <a:solidFill>
                  <a:srgbClr val="FFFFFF"/>
                </a:solidFill>
                <a:latin typeface="Arial"/>
                <a:ea typeface="Arial"/>
                <a:cs typeface="Arial"/>
                <a:sym typeface="Arial"/>
              </a:defRPr>
            </a:lvl3pPr>
            <a:lvl4pPr marL="1245507" indent="-331107">
              <a:spcBef>
                <a:spcPts val="1800"/>
              </a:spcBef>
              <a:defRPr sz="2000">
                <a:solidFill>
                  <a:srgbClr val="FFFFFF"/>
                </a:solidFill>
                <a:latin typeface="Arial"/>
                <a:ea typeface="Arial"/>
                <a:cs typeface="Arial"/>
                <a:sym typeface="Arial"/>
              </a:defRPr>
            </a:lvl4pPr>
            <a:lvl5pPr marL="1479550" indent="-333375">
              <a:spcBef>
                <a:spcPts val="1800"/>
              </a:spcBef>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Graphic slide">
    <p:spTree>
      <p:nvGrpSpPr>
        <p:cNvPr id="1" name=""/>
        <p:cNvGrpSpPr/>
        <p:nvPr/>
      </p:nvGrpSpPr>
      <p:grpSpPr>
        <a:xfrm>
          <a:off x="0" y="0"/>
          <a:ext cx="0" cy="0"/>
          <a:chOff x="0" y="0"/>
          <a:chExt cx="0" cy="0"/>
        </a:xfrm>
      </p:grpSpPr>
      <p:sp>
        <p:nvSpPr>
          <p:cNvPr id="189" name="Shape 189"/>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Page</a:t>
            </a:r>
          </a:p>
        </p:txBody>
      </p:sp>
      <p:sp>
        <p:nvSpPr>
          <p:cNvPr id="190" name="Shape 190"/>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 2016 IBM Corporation</a:t>
            </a:r>
          </a:p>
        </p:txBody>
      </p:sp>
      <p:sp>
        <p:nvSpPr>
          <p:cNvPr id="191" name="Shape 191"/>
          <p:cNvSpPr>
            <a:spLocks noGrp="1"/>
          </p:cNvSpPr>
          <p:nvPr>
            <p:ph type="title"/>
          </p:nvPr>
        </p:nvSpPr>
        <p:spPr>
          <a:xfrm>
            <a:off x="592931" y="596555"/>
            <a:ext cx="3962403" cy="392417"/>
          </a:xfrm>
          <a:prstGeom prst="rect">
            <a:avLst/>
          </a:prstGeom>
        </p:spPr>
        <p:txBody>
          <a:bodyPr/>
          <a:lstStyle>
            <a:lvl1pPr>
              <a:lnSpc>
                <a:spcPts val="3000"/>
              </a:lnSpc>
              <a:defRPr sz="2800">
                <a:solidFill>
                  <a:srgbClr val="5596E6"/>
                </a:solidFill>
              </a:defRPr>
            </a:lvl1pPr>
          </a:lstStyle>
          <a:p>
            <a:r>
              <a:t>Title Text</a:t>
            </a:r>
          </a:p>
        </p:txBody>
      </p:sp>
      <p:sp>
        <p:nvSpPr>
          <p:cNvPr id="192" name="Shape 192"/>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5A5A5A"/>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158750"/>
            <a:ext cx="9144000" cy="0"/>
          </a:xfrm>
          <a:prstGeom prst="line">
            <a:avLst/>
          </a:prstGeom>
          <a:ln w="38100">
            <a:solidFill>
              <a:srgbClr val="4C4D53"/>
            </a:solidFill>
          </a:ln>
        </p:spPr>
        <p:txBody>
          <a:bodyPr lIns="45718" tIns="45718" rIns="45718" bIns="45718"/>
          <a:lstStyle/>
          <a:p>
            <a:endParaRPr/>
          </a:p>
        </p:txBody>
      </p:sp>
      <p:sp>
        <p:nvSpPr>
          <p:cNvPr id="3" name="Shape 3"/>
          <p:cNvSpPr>
            <a:spLocks noGrp="1"/>
          </p:cNvSpPr>
          <p:nvPr>
            <p:ph type="title"/>
          </p:nvPr>
        </p:nvSpPr>
        <p:spPr>
          <a:xfrm>
            <a:off x="375018" y="205978"/>
            <a:ext cx="8229601" cy="85725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Title Text</a:t>
            </a:r>
          </a:p>
        </p:txBody>
      </p:sp>
      <p:sp>
        <p:nvSpPr>
          <p:cNvPr id="4" name="Shape 4"/>
          <p:cNvSpPr>
            <a:spLocks noGrp="1"/>
          </p:cNvSpPr>
          <p:nvPr>
            <p:ph type="body" idx="1"/>
          </p:nvPr>
        </p:nvSpPr>
        <p:spPr>
          <a:xfrm>
            <a:off x="375018" y="1200150"/>
            <a:ext cx="8229601" cy="339447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8374063" y="4845050"/>
            <a:ext cx="217149" cy="202415"/>
          </a:xfrm>
          <a:prstGeom prst="rect">
            <a:avLst/>
          </a:prstGeom>
          <a:ln w="12700">
            <a:miter lim="400000"/>
          </a:ln>
        </p:spPr>
        <p:txBody>
          <a:bodyPr wrap="none" lIns="45718" tIns="45718" rIns="45718" bIns="45718">
            <a:spAutoFit/>
          </a:bodyPr>
          <a:lstStyle>
            <a:lvl1pPr>
              <a:defRPr sz="800" b="0">
                <a:solidFill>
                  <a:srgbClr val="7F7F7F"/>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 id="2147483671" r:id="rId20"/>
  </p:sldLayoutIdLst>
  <p:transition spd="med"/>
  <p:txStyles>
    <p:titleStyle>
      <a:lvl1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9pPr>
    </p:titleStyle>
    <p:bodyStyle>
      <a:lvl1pPr marL="171450" marR="0" indent="-17145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1pPr>
      <a:lvl2pPr marL="423068" marR="0" indent="-192881"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2pPr>
      <a:lvl3pPr marL="679222" marR="0" indent="-220434"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3pPr>
      <a:lvl4pPr marL="946150" marR="0" indent="-257175"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4pPr>
      <a:lvl5pPr marL="1203325" marR="0" indent="-34290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5pPr>
      <a:lvl6pPr marL="2491738" marR="0" indent="-205738"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6pPr>
      <a:lvl7pPr marL="2948938" marR="0" indent="-205738"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7pPr>
      <a:lvl8pPr marL="3406140" marR="0" indent="-205739"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8pPr>
      <a:lvl9pPr marL="3863340" marR="0" indent="-20574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ideshare.com/plucena" TargetMode="External"/><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png"/><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24.png"/><Relationship Id="rId5" Type="http://schemas.openxmlformats.org/officeDocument/2006/relationships/image" Target="../media/image40.png"/><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yperledger/fabric/tree/master/sdk/node" TargetMode="External"/><Relationship Id="rId4" Type="http://schemas.openxmlformats.org/officeDocument/2006/relationships/hyperlink" Target="https://github.com/IBM-Blockchain" TargetMode="External"/><Relationship Id="rId5" Type="http://schemas.openxmlformats.org/officeDocument/2006/relationships/hyperlink" Target="http://ibm.co/2bOZoMh" TargetMode="External"/><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hyperlink" Target="http://github.com/hyperledger/fabric/"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 name="Group 338"/>
          <p:cNvGrpSpPr/>
          <p:nvPr/>
        </p:nvGrpSpPr>
        <p:grpSpPr>
          <a:xfrm>
            <a:off x="4810518" y="-194782"/>
            <a:ext cx="4406995" cy="6025739"/>
            <a:chOff x="-1" y="-1"/>
            <a:chExt cx="4406994" cy="6025737"/>
          </a:xfrm>
        </p:grpSpPr>
        <p:sp>
          <p:nvSpPr>
            <p:cNvPr id="336" name="Shape 336"/>
            <p:cNvSpPr/>
            <p:nvPr/>
          </p:nvSpPr>
          <p:spPr>
            <a:xfrm>
              <a:off x="0" y="-1"/>
              <a:ext cx="4406993" cy="5533062"/>
            </a:xfrm>
            <a:custGeom>
              <a:avLst/>
              <a:gdLst/>
              <a:ahLst/>
              <a:cxnLst>
                <a:cxn ang="0">
                  <a:pos x="wd2" y="hd2"/>
                </a:cxn>
                <a:cxn ang="5400000">
                  <a:pos x="wd2" y="hd2"/>
                </a:cxn>
                <a:cxn ang="10800000">
                  <a:pos x="wd2" y="hd2"/>
                </a:cxn>
                <a:cxn ang="16200000">
                  <a:pos x="wd2" y="hd2"/>
                </a:cxn>
              </a:cxnLst>
              <a:rect l="0" t="0" r="r" b="b"/>
              <a:pathLst>
                <a:path w="21600" h="21600" extrusionOk="0">
                  <a:moveTo>
                    <a:pt x="0" y="21475"/>
                  </a:moveTo>
                  <a:lnTo>
                    <a:pt x="195" y="0"/>
                  </a:lnTo>
                  <a:lnTo>
                    <a:pt x="21405" y="0"/>
                  </a:lnTo>
                  <a:lnTo>
                    <a:pt x="21600" y="21600"/>
                  </a:lnTo>
                </a:path>
              </a:pathLst>
            </a:custGeom>
            <a:solidFill>
              <a:srgbClr val="1D3649"/>
            </a:solidFill>
            <a:ln w="12700" cap="flat">
              <a:noFill/>
              <a:miter lim="400000"/>
            </a:ln>
            <a:effectLst/>
          </p:spPr>
          <p:txBody>
            <a:bodyPr wrap="square" lIns="45718" tIns="45718" rIns="45718" bIns="45718" numCol="1" anchor="t">
              <a:noAutofit/>
            </a:bodyPr>
            <a:lstStyle/>
            <a:p>
              <a:pPr indent="228600" defTabSz="308074">
                <a:defRPr b="0" i="1">
                  <a:solidFill>
                    <a:schemeClr val="accent1">
                      <a:lumOff val="25686"/>
                    </a:schemeClr>
                  </a:solidFill>
                  <a:latin typeface="Helvetica Light"/>
                  <a:ea typeface="Helvetica Light"/>
                  <a:cs typeface="Helvetica Light"/>
                  <a:sym typeface="Helvetica Light"/>
                </a:defRPr>
              </a:pPr>
              <a:endParaRPr/>
            </a:p>
          </p:txBody>
        </p:sp>
        <p:sp>
          <p:nvSpPr>
            <p:cNvPr id="337" name="Shape 337"/>
            <p:cNvSpPr/>
            <p:nvPr/>
          </p:nvSpPr>
          <p:spPr>
            <a:xfrm>
              <a:off x="-1" y="-1"/>
              <a:ext cx="4406994" cy="6025737"/>
            </a:xfrm>
            <a:prstGeom prst="rect">
              <a:avLst/>
            </a:prstGeom>
            <a:noFill/>
            <a:ln w="12700" cap="flat">
              <a:solidFill>
                <a:schemeClr val="bg1"/>
              </a:solidFill>
              <a:miter lim="400000"/>
            </a:ln>
            <a:effectLst/>
            <a:extLst>
              <a:ext uri="{C572A759-6A51-4108-AA02-DFA0A04FC94B}">
                <ma14:wrappingTextBoxFlag xmlns:ma14="http://schemas.microsoft.com/office/mac/drawingml/2011/main" val="1"/>
              </a:ext>
            </a:extLst>
          </p:spPr>
          <p:txBody>
            <a:bodyPr wrap="square" lIns="30861" tIns="30861" rIns="30861" bIns="30861" numCol="1" anchor="t">
              <a:noAutofit/>
            </a:bodyPr>
            <a:lstStyle/>
            <a:p>
              <a:pPr>
                <a:defRPr sz="1400">
                  <a:solidFill>
                    <a:srgbClr val="6D7777"/>
                  </a:solidFill>
                  <a:latin typeface="Arial"/>
                  <a:ea typeface="Arial"/>
                  <a:cs typeface="Arial"/>
                  <a:sym typeface="Arial"/>
                </a:defRPr>
              </a:pPr>
              <a:endParaRPr dirty="0"/>
            </a:p>
            <a:p>
              <a:pPr>
                <a:defRPr sz="1400">
                  <a:solidFill>
                    <a:srgbClr val="6D7777"/>
                  </a:solidFill>
                  <a:latin typeface="Arial"/>
                  <a:ea typeface="Arial"/>
                  <a:cs typeface="Arial"/>
                  <a:sym typeface="Arial"/>
                </a:defRPr>
              </a:pPr>
              <a:endParaRPr dirty="0"/>
            </a:p>
            <a:p>
              <a:pPr defTabSz="308074">
                <a:defRPr b="0" i="1">
                  <a:solidFill>
                    <a:schemeClr val="accent1">
                      <a:lumOff val="25686"/>
                    </a:schemeClr>
                  </a:solidFill>
                  <a:latin typeface="Helvetica Light"/>
                  <a:ea typeface="Helvetica Light"/>
                  <a:cs typeface="Helvetica Light"/>
                  <a:sym typeface="Helvetica Light"/>
                </a:defRPr>
              </a:pPr>
              <a:endParaRPr dirty="0"/>
            </a:p>
            <a:p>
              <a:pPr lvl="1" indent="228600" defTabSz="308074">
                <a:defRPr sz="2700" b="0" i="1">
                  <a:solidFill>
                    <a:schemeClr val="accent1">
                      <a:lumOff val="25686"/>
                    </a:schemeClr>
                  </a:solidFill>
                  <a:latin typeface="Helvetica Light"/>
                  <a:ea typeface="Helvetica Light"/>
                  <a:cs typeface="Helvetica Light"/>
                  <a:sym typeface="Helvetica Light"/>
                </a:defRPr>
              </a:pPr>
              <a:r>
                <a:rPr dirty="0"/>
                <a:t>Percival Lucena</a:t>
              </a:r>
              <a:br>
                <a:rPr dirty="0"/>
              </a:br>
              <a:r>
                <a:rPr dirty="0"/>
                <a:t/>
              </a:r>
              <a:br>
                <a:rPr dirty="0"/>
              </a:br>
              <a:r>
                <a:rPr dirty="0"/>
                <a:t>    IBM </a:t>
              </a:r>
              <a:r>
                <a:rPr dirty="0" smtClean="0"/>
                <a:t>Research</a:t>
              </a:r>
              <a:endParaRPr lang="en-US" dirty="0" smtClean="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lang="en-US" dirty="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lang="en-US" u="sng" dirty="0">
                <a:solidFill>
                  <a:schemeClr val="bg1"/>
                </a:solidFill>
                <a:uFill>
                  <a:solidFill>
                    <a:schemeClr val="bg1"/>
                  </a:solidFill>
                </a:uFill>
                <a:latin typeface="Helvetica Neue" charset="0"/>
                <a:hlinkClick r:id="rId3"/>
              </a:endParaRPr>
            </a:p>
            <a:p>
              <a:pPr lvl="1" indent="228600" defTabSz="308074">
                <a:defRPr sz="2700" b="0" i="1">
                  <a:solidFill>
                    <a:schemeClr val="accent1">
                      <a:lumOff val="25686"/>
                    </a:schemeClr>
                  </a:solidFill>
                  <a:latin typeface="Helvetica Light"/>
                  <a:ea typeface="Helvetica Light"/>
                  <a:cs typeface="Helvetica Light"/>
                  <a:sym typeface="Helvetica Light"/>
                </a:defRPr>
              </a:pPr>
              <a:endParaRPr dirty="0" smtClean="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dirty="0"/>
            </a:p>
          </p:txBody>
        </p:sp>
      </p:grpSp>
      <p:pic>
        <p:nvPicPr>
          <p:cNvPr id="335" name="image3.jpeg" descr="contents_new copy"/>
          <p:cNvPicPr>
            <a:picLocks noChangeAspect="1"/>
          </p:cNvPicPr>
          <p:nvPr/>
        </p:nvPicPr>
        <p:blipFill>
          <a:blip r:embed="rId4">
            <a:extLst/>
          </a:blip>
          <a:stretch>
            <a:fillRect/>
          </a:stretch>
        </p:blipFill>
        <p:spPr>
          <a:xfrm>
            <a:off x="-4788" y="-125731"/>
            <a:ext cx="4972413" cy="5394962"/>
          </a:xfrm>
          <a:prstGeom prst="rect">
            <a:avLst/>
          </a:prstGeom>
          <a:ln w="12700">
            <a:miter lim="400000"/>
          </a:ln>
        </p:spPr>
      </p:pic>
      <p:sp>
        <p:nvSpPr>
          <p:cNvPr id="339" name="Shape 339"/>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1</a:t>
            </a:fld>
            <a:endParaRPr/>
          </a:p>
        </p:txBody>
      </p:sp>
      <p:sp>
        <p:nvSpPr>
          <p:cNvPr id="340" name="Shape 340"/>
          <p:cNvSpPr/>
          <p:nvPr/>
        </p:nvSpPr>
        <p:spPr>
          <a:xfrm>
            <a:off x="709016" y="234909"/>
            <a:ext cx="2325293" cy="136191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823912">
              <a:defRPr sz="2800" b="0">
                <a:solidFill>
                  <a:srgbClr val="FFFFFF"/>
                </a:solidFill>
                <a:latin typeface="Arial"/>
                <a:ea typeface="Arial"/>
                <a:cs typeface="Arial"/>
                <a:sym typeface="Arial"/>
              </a:defRPr>
            </a:lvl1pPr>
          </a:lstStyle>
          <a:p>
            <a:r>
              <a:rPr lang="en-US" dirty="0" err="1"/>
              <a:t>Blockchain</a:t>
            </a:r>
            <a:r>
              <a:rPr lang="en-US" dirty="0"/>
              <a:t> Technology Details</a:t>
            </a:r>
            <a:endParaRPr dirty="0"/>
          </a:p>
        </p:txBody>
      </p:sp>
      <p:sp>
        <p:nvSpPr>
          <p:cNvPr id="341" name="Shape 341"/>
          <p:cNvSpPr/>
          <p:nvPr/>
        </p:nvSpPr>
        <p:spPr>
          <a:xfrm>
            <a:off x="3370777" y="4121229"/>
            <a:ext cx="20788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24</a:t>
            </a:r>
          </a:p>
        </p:txBody>
      </p:sp>
      <p:sp>
        <p:nvSpPr>
          <p:cNvPr id="342" name="Shape 342"/>
          <p:cNvSpPr/>
          <p:nvPr/>
        </p:nvSpPr>
        <p:spPr>
          <a:xfrm>
            <a:off x="3234688" y="4121229"/>
            <a:ext cx="132876"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Page</a:t>
            </a:r>
          </a:p>
        </p:txBody>
      </p:sp>
      <p:sp>
        <p:nvSpPr>
          <p:cNvPr id="343" name="Shape 343"/>
          <p:cNvSpPr/>
          <p:nvPr/>
        </p:nvSpPr>
        <p:spPr>
          <a:xfrm>
            <a:off x="1899523" y="4121229"/>
            <a:ext cx="80474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 2016 IBM Corporation</a:t>
            </a:r>
          </a:p>
        </p:txBody>
      </p:sp>
      <p:pic>
        <p:nvPicPr>
          <p:cNvPr id="344" name="image6.png" descr="icon-w"/>
          <p:cNvPicPr>
            <a:picLocks noChangeAspect="1"/>
          </p:cNvPicPr>
          <p:nvPr/>
        </p:nvPicPr>
        <p:blipFill>
          <a:blip r:embed="rId5">
            <a:extLst/>
          </a:blip>
          <a:stretch>
            <a:fillRect/>
          </a:stretch>
        </p:blipFill>
        <p:spPr>
          <a:xfrm>
            <a:off x="1658421" y="2928579"/>
            <a:ext cx="426484" cy="45434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9375"/>
            <a:ext cx="11615899" cy="697268"/>
          </a:xfrm>
          <a:prstGeom prst="rect">
            <a:avLst/>
          </a:prstGeom>
          <a:ln w="12700">
            <a:miter lim="400000"/>
          </a:ln>
        </p:spPr>
      </p:pic>
      <p:sp>
        <p:nvSpPr>
          <p:cNvPr id="502" name="Shape 502"/>
          <p:cNvSpPr/>
          <p:nvPr/>
        </p:nvSpPr>
        <p:spPr>
          <a:xfrm>
            <a:off x="-75134" y="29132"/>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LINUX </a:t>
            </a:r>
            <a:r>
              <a:rPr dirty="0" smtClean="0"/>
              <a:t>INSTALL </a:t>
            </a:r>
            <a:r>
              <a:rPr lang="en-US" dirty="0" smtClean="0"/>
              <a:t>– 0.61 BRANCH</a:t>
            </a:r>
            <a:endParaRPr dirty="0"/>
          </a:p>
        </p:txBody>
      </p:sp>
      <p:pic>
        <p:nvPicPr>
          <p:cNvPr id="503" name="image25.png"/>
          <p:cNvPicPr>
            <a:picLocks noChangeAspect="1"/>
          </p:cNvPicPr>
          <p:nvPr/>
        </p:nvPicPr>
        <p:blipFill>
          <a:blip r:embed="rId3">
            <a:extLst/>
          </a:blip>
          <a:stretch>
            <a:fillRect/>
          </a:stretch>
        </p:blipFill>
        <p:spPr>
          <a:xfrm>
            <a:off x="-49362" y="617291"/>
            <a:ext cx="9242723" cy="5432918"/>
          </a:xfrm>
          <a:prstGeom prst="rect">
            <a:avLst/>
          </a:prstGeom>
          <a:ln w="12700">
            <a:miter lim="400000"/>
          </a:ln>
        </p:spPr>
      </p:pic>
      <p:sp>
        <p:nvSpPr>
          <p:cNvPr id="2" name="TextBox 1"/>
          <p:cNvSpPr txBox="1"/>
          <p:nvPr/>
        </p:nvSpPr>
        <p:spPr>
          <a:xfrm>
            <a:off x="5498275" y="2375065"/>
            <a:ext cx="325826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err="1" smtClean="0">
                <a:ln>
                  <a:noFill/>
                </a:ln>
                <a:solidFill>
                  <a:srgbClr val="FF0000"/>
                </a:solidFill>
                <a:effectLst/>
                <a:uFillTx/>
                <a:latin typeface="+mn-lt"/>
                <a:ea typeface="+mn-ea"/>
                <a:cs typeface="+mn-cs"/>
                <a:sym typeface="Helvetica"/>
              </a:rPr>
              <a:t>Hyperledger</a:t>
            </a:r>
            <a:r>
              <a:rPr kumimoji="0" lang="en-US" sz="3200" b="1" i="0" u="none" strike="noStrike" cap="none" spc="0" normalizeH="0" baseline="0" dirty="0" smtClean="0">
                <a:ln>
                  <a:noFill/>
                </a:ln>
                <a:solidFill>
                  <a:srgbClr val="FF0000"/>
                </a:solidFill>
                <a:effectLst/>
                <a:uFillTx/>
                <a:latin typeface="+mn-lt"/>
                <a:ea typeface="+mn-ea"/>
                <a:cs typeface="+mn-cs"/>
                <a:sym typeface="Helvetica"/>
              </a:rPr>
              <a:t> CLI</a:t>
            </a:r>
            <a:endParaRPr kumimoji="0" lang="en-US" sz="3200" b="1" i="0" u="none" strike="noStrike" cap="none" spc="0" normalizeH="0" baseline="0" dirty="0">
              <a:ln>
                <a:noFill/>
              </a:ln>
              <a:solidFill>
                <a:srgbClr val="FF0000"/>
              </a:solidFill>
              <a:effectLst/>
              <a:uFillTx/>
              <a:latin typeface="+mn-lt"/>
              <a:ea typeface="+mn-ea"/>
              <a:cs typeface="+mn-cs"/>
              <a:sym typeface="Helvetica"/>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VAGRANT CLI – </a:t>
            </a:r>
            <a:r>
              <a:rPr lang="en-US" dirty="0" smtClean="0"/>
              <a:t>0.61 BRANCH</a:t>
            </a:r>
            <a:endParaRPr dirty="0"/>
          </a:p>
        </p:txBody>
      </p:sp>
      <p:sp>
        <p:nvSpPr>
          <p:cNvPr id="2" name="Rectangle 1"/>
          <p:cNvSpPr/>
          <p:nvPr/>
        </p:nvSpPr>
        <p:spPr>
          <a:xfrm>
            <a:off x="1806575" y="1010010"/>
            <a:ext cx="6055567" cy="3970318"/>
          </a:xfrm>
          <a:prstGeom prst="rect">
            <a:avLst/>
          </a:prstGeom>
        </p:spPr>
        <p:txBody>
          <a:bodyPr wrap="square">
            <a:spAutoFit/>
          </a:bodyPr>
          <a:lstStyle/>
          <a:p>
            <a:r>
              <a:rPr lang="en-US" b="0" dirty="0" err="1">
                <a:solidFill>
                  <a:srgbClr val="333333"/>
                </a:solidFill>
                <a:latin typeface="-apple-system" charset="0"/>
              </a:rPr>
              <a:t>membersrvc</a:t>
            </a:r>
            <a:r>
              <a:rPr lang="en-US" b="0" dirty="0">
                <a:solidFill>
                  <a:srgbClr val="333333"/>
                </a:solidFill>
                <a:latin typeface="-apple-system" charset="0"/>
              </a:rPr>
              <a:t> </a:t>
            </a:r>
            <a:r>
              <a:rPr lang="en-US" b="0" dirty="0" smtClean="0">
                <a:solidFill>
                  <a:srgbClr val="333333"/>
                </a:solidFill>
                <a:latin typeface="-apple-system" charset="0"/>
              </a:rPr>
              <a:t> (0.6.1) – </a:t>
            </a:r>
            <a:r>
              <a:rPr lang="en-US" b="0" dirty="0" err="1" smtClean="0">
                <a:solidFill>
                  <a:srgbClr val="333333"/>
                </a:solidFill>
                <a:latin typeface="-apple-system" charset="0"/>
              </a:rPr>
              <a:t>controle</a:t>
            </a:r>
            <a:r>
              <a:rPr lang="en-US" b="0" dirty="0" smtClean="0">
                <a:solidFill>
                  <a:srgbClr val="333333"/>
                </a:solidFill>
                <a:latin typeface="-apple-system" charset="0"/>
              </a:rPr>
              <a:t> de </a:t>
            </a:r>
            <a:r>
              <a:rPr lang="en-US" b="0" dirty="0" err="1" smtClean="0">
                <a:solidFill>
                  <a:srgbClr val="333333"/>
                </a:solidFill>
                <a:latin typeface="-apple-system" charset="0"/>
              </a:rPr>
              <a:t>acesso</a:t>
            </a:r>
            <a:r>
              <a:rPr lang="en-US" b="0" dirty="0" smtClean="0">
                <a:solidFill>
                  <a:srgbClr val="333333"/>
                </a:solidFill>
                <a:latin typeface="-apple-system" charset="0"/>
              </a:rPr>
              <a:t/>
            </a:r>
            <a:br>
              <a:rPr lang="en-US" b="0" dirty="0" smtClean="0">
                <a:solidFill>
                  <a:srgbClr val="333333"/>
                </a:solidFill>
                <a:latin typeface="-apple-system" charset="0"/>
              </a:rPr>
            </a:br>
            <a:endParaRPr lang="en-US" b="0" dirty="0" smtClean="0">
              <a:solidFill>
                <a:srgbClr val="333333"/>
              </a:solidFill>
              <a:latin typeface="-apple-system" charset="0"/>
            </a:endParaRPr>
          </a:p>
          <a:p>
            <a:r>
              <a:rPr lang="en-US" b="0" dirty="0" err="1">
                <a:solidFill>
                  <a:srgbClr val="333333"/>
                </a:solidFill>
                <a:latin typeface="-apple-system" charset="0"/>
              </a:rPr>
              <a:t>o</a:t>
            </a:r>
            <a:r>
              <a:rPr lang="en-US" b="0" dirty="0" err="1" smtClean="0">
                <a:solidFill>
                  <a:srgbClr val="333333"/>
                </a:solidFill>
                <a:latin typeface="-apple-system" charset="0"/>
              </a:rPr>
              <a:t>rderer</a:t>
            </a:r>
            <a:r>
              <a:rPr lang="en-US" b="0" dirty="0" smtClean="0">
                <a:solidFill>
                  <a:srgbClr val="333333"/>
                </a:solidFill>
                <a:latin typeface="-apple-system" charset="0"/>
              </a:rPr>
              <a:t> (0.7)</a:t>
            </a:r>
            <a:br>
              <a:rPr lang="en-US" b="0" dirty="0" smtClean="0">
                <a:solidFill>
                  <a:srgbClr val="333333"/>
                </a:solidFill>
                <a:latin typeface="-apple-system" charset="0"/>
              </a:rPr>
            </a:br>
            <a:r>
              <a:rPr lang="en-US" b="0" dirty="0"/>
              <a:t> </a:t>
            </a:r>
            <a:endParaRPr lang="en-US" b="0" dirty="0" smtClean="0"/>
          </a:p>
          <a:p>
            <a:r>
              <a:rPr lang="en-US" dirty="0">
                <a:solidFill>
                  <a:srgbClr val="333333"/>
                </a:solidFill>
                <a:latin typeface="-apple-system" charset="0"/>
              </a:rPr>
              <a:t>peer node start </a:t>
            </a:r>
            <a:r>
              <a:rPr lang="en-US" b="0" dirty="0">
                <a:solidFill>
                  <a:srgbClr val="333333"/>
                </a:solidFill>
                <a:latin typeface="-apple-system" charset="0"/>
              </a:rPr>
              <a:t>--peer-</a:t>
            </a:r>
            <a:r>
              <a:rPr lang="en-US" b="0" dirty="0" err="1">
                <a:solidFill>
                  <a:srgbClr val="333333"/>
                </a:solidFill>
                <a:latin typeface="-apple-system" charset="0"/>
              </a:rPr>
              <a:t>chaincodedev</a:t>
            </a:r>
            <a:r>
              <a:rPr lang="en-US" b="0" dirty="0">
                <a:solidFill>
                  <a:srgbClr val="333333"/>
                </a:solidFill>
                <a:latin typeface="-apple-system" charset="0"/>
              </a:rPr>
              <a:t> </a:t>
            </a:r>
            <a:br>
              <a:rPr lang="en-US" b="0" dirty="0">
                <a:solidFill>
                  <a:srgbClr val="333333"/>
                </a:solidFill>
                <a:latin typeface="-apple-system" charset="0"/>
              </a:rPr>
            </a:br>
            <a:r>
              <a:rPr lang="en-US" b="0" dirty="0" smtClean="0">
                <a:solidFill>
                  <a:srgbClr val="333333"/>
                </a:solidFill>
                <a:latin typeface="-apple-system" charset="0"/>
              </a:rPr>
              <a:t/>
            </a:r>
            <a:br>
              <a:rPr lang="en-US" b="0" dirty="0" smtClean="0">
                <a:solidFill>
                  <a:srgbClr val="333333"/>
                </a:solidFill>
                <a:latin typeface="-apple-system" charset="0"/>
              </a:rPr>
            </a:br>
            <a:r>
              <a:rPr lang="en-US" dirty="0" smtClean="0">
                <a:solidFill>
                  <a:srgbClr val="333333"/>
                </a:solidFill>
                <a:latin typeface="-apple-system" charset="0"/>
              </a:rPr>
              <a:t>peer </a:t>
            </a:r>
            <a:r>
              <a:rPr lang="en-US" dirty="0" err="1">
                <a:solidFill>
                  <a:srgbClr val="333333"/>
                </a:solidFill>
                <a:latin typeface="-apple-system" charset="0"/>
              </a:rPr>
              <a:t>chaincode</a:t>
            </a:r>
            <a:r>
              <a:rPr lang="en-US" dirty="0">
                <a:solidFill>
                  <a:srgbClr val="333333"/>
                </a:solidFill>
                <a:latin typeface="-apple-system" charset="0"/>
              </a:rPr>
              <a:t> deploy -</a:t>
            </a:r>
            <a:r>
              <a:rPr lang="en-US" b="0" dirty="0">
                <a:solidFill>
                  <a:srgbClr val="333333"/>
                </a:solidFill>
                <a:latin typeface="-apple-system" charset="0"/>
              </a:rPr>
              <a:t>l java/go -n $</a:t>
            </a:r>
            <a:r>
              <a:rPr lang="en-US" b="0" dirty="0" err="1">
                <a:solidFill>
                  <a:srgbClr val="333333"/>
                </a:solidFill>
                <a:latin typeface="-apple-system" charset="0"/>
              </a:rPr>
              <a:t>ContractName</a:t>
            </a:r>
            <a:r>
              <a:rPr lang="en-US" b="0" dirty="0">
                <a:solidFill>
                  <a:srgbClr val="333333"/>
                </a:solidFill>
                <a:latin typeface="-apple-system" charset="0"/>
              </a:rPr>
              <a:t> -c '{"</a:t>
            </a:r>
            <a:r>
              <a:rPr lang="en-US" b="0" dirty="0" err="1">
                <a:solidFill>
                  <a:srgbClr val="333333"/>
                </a:solidFill>
                <a:latin typeface="-apple-system" charset="0"/>
              </a:rPr>
              <a:t>Args</a:t>
            </a:r>
            <a:r>
              <a:rPr lang="en-US" b="0" dirty="0">
                <a:solidFill>
                  <a:srgbClr val="333333"/>
                </a:solidFill>
                <a:latin typeface="-apple-system" charset="0"/>
              </a:rPr>
              <a:t>": ["</a:t>
            </a:r>
            <a:r>
              <a:rPr lang="en-US" b="0" dirty="0" err="1">
                <a:solidFill>
                  <a:srgbClr val="333333"/>
                </a:solidFill>
                <a:latin typeface="-apple-system" charset="0"/>
              </a:rPr>
              <a:t>init</a:t>
            </a:r>
            <a:r>
              <a:rPr lang="en-US" b="0" dirty="0">
                <a:solidFill>
                  <a:srgbClr val="333333"/>
                </a:solidFill>
                <a:latin typeface="-apple-system" charset="0"/>
              </a:rPr>
              <a:t>", "arg1”, “arg2", …]}’ </a:t>
            </a:r>
            <a:br>
              <a:rPr lang="en-US" b="0" dirty="0">
                <a:solidFill>
                  <a:srgbClr val="333333"/>
                </a:solidFill>
                <a:latin typeface="-apple-system" charset="0"/>
              </a:rPr>
            </a:br>
            <a:r>
              <a:rPr lang="en-US" b="0" dirty="0" smtClean="0">
                <a:solidFill>
                  <a:srgbClr val="333333"/>
                </a:solidFill>
                <a:latin typeface="-apple-system" charset="0"/>
              </a:rPr>
              <a:t/>
            </a:r>
            <a:br>
              <a:rPr lang="en-US" b="0" dirty="0" smtClean="0">
                <a:solidFill>
                  <a:srgbClr val="333333"/>
                </a:solidFill>
                <a:latin typeface="-apple-system" charset="0"/>
              </a:rPr>
            </a:br>
            <a:r>
              <a:rPr lang="en-US" b="0" dirty="0" smtClean="0">
                <a:solidFill>
                  <a:srgbClr val="333333"/>
                </a:solidFill>
                <a:latin typeface="-apple-system" charset="0"/>
              </a:rPr>
              <a:t> </a:t>
            </a:r>
            <a:r>
              <a:rPr lang="en-US" dirty="0">
                <a:solidFill>
                  <a:srgbClr val="333333"/>
                </a:solidFill>
                <a:latin typeface="-apple-system" charset="0"/>
              </a:rPr>
              <a:t>peer </a:t>
            </a:r>
            <a:r>
              <a:rPr lang="en-US" dirty="0" err="1">
                <a:solidFill>
                  <a:srgbClr val="333333"/>
                </a:solidFill>
                <a:latin typeface="-apple-system" charset="0"/>
              </a:rPr>
              <a:t>chaincode</a:t>
            </a:r>
            <a:r>
              <a:rPr lang="en-US" dirty="0">
                <a:solidFill>
                  <a:srgbClr val="333333"/>
                </a:solidFill>
                <a:latin typeface="-apple-system" charset="0"/>
              </a:rPr>
              <a:t> invoke </a:t>
            </a:r>
            <a:r>
              <a:rPr lang="en-US" b="0" dirty="0">
                <a:solidFill>
                  <a:srgbClr val="333333"/>
                </a:solidFill>
                <a:latin typeface="-apple-system" charset="0"/>
              </a:rPr>
              <a:t>-l java/go -n $</a:t>
            </a:r>
            <a:r>
              <a:rPr lang="en-US" b="0" dirty="0" err="1">
                <a:solidFill>
                  <a:srgbClr val="333333"/>
                </a:solidFill>
                <a:latin typeface="-apple-system" charset="0"/>
              </a:rPr>
              <a:t>ContractName</a:t>
            </a:r>
            <a:r>
              <a:rPr lang="en-US" b="0" dirty="0">
                <a:solidFill>
                  <a:srgbClr val="333333"/>
                </a:solidFill>
                <a:latin typeface="-apple-system" charset="0"/>
              </a:rPr>
              <a:t> -c '{"</a:t>
            </a:r>
            <a:r>
              <a:rPr lang="en-US" b="0" dirty="0" err="1">
                <a:solidFill>
                  <a:srgbClr val="333333"/>
                </a:solidFill>
                <a:latin typeface="-apple-system" charset="0"/>
              </a:rPr>
              <a:t>Args</a:t>
            </a:r>
            <a:r>
              <a:rPr lang="en-US" b="0" dirty="0">
                <a:solidFill>
                  <a:srgbClr val="333333"/>
                </a:solidFill>
                <a:latin typeface="-apple-system" charset="0"/>
              </a:rPr>
              <a:t>": [“$</a:t>
            </a:r>
            <a:r>
              <a:rPr lang="en-US" b="0" dirty="0" err="1">
                <a:solidFill>
                  <a:srgbClr val="333333"/>
                </a:solidFill>
                <a:latin typeface="-apple-system" charset="0"/>
              </a:rPr>
              <a:t>functionname</a:t>
            </a:r>
            <a:r>
              <a:rPr lang="en-US" b="0" dirty="0">
                <a:solidFill>
                  <a:srgbClr val="333333"/>
                </a:solidFill>
                <a:latin typeface="-apple-system" charset="0"/>
              </a:rPr>
              <a:t>”, "arg1”, “arg2” </a:t>
            </a:r>
            <a:r>
              <a:rPr lang="en-US" b="0" dirty="0" smtClean="0">
                <a:solidFill>
                  <a:srgbClr val="333333"/>
                </a:solidFill>
                <a:latin typeface="-apple-system" charset="0"/>
              </a:rPr>
              <a:t>…”]}’</a:t>
            </a:r>
            <a:br>
              <a:rPr lang="en-US" b="0" dirty="0" smtClean="0">
                <a:solidFill>
                  <a:srgbClr val="333333"/>
                </a:solidFill>
                <a:latin typeface="-apple-system" charset="0"/>
              </a:rPr>
            </a:br>
            <a:r>
              <a:rPr lang="en-US" b="0" dirty="0" smtClean="0">
                <a:solidFill>
                  <a:srgbClr val="333333"/>
                </a:solidFill>
                <a:latin typeface="-apple-system" charset="0"/>
              </a:rPr>
              <a:t/>
            </a:r>
            <a:br>
              <a:rPr lang="en-US" b="0" dirty="0" smtClean="0">
                <a:solidFill>
                  <a:srgbClr val="333333"/>
                </a:solidFill>
                <a:latin typeface="-apple-system" charset="0"/>
              </a:rPr>
            </a:br>
            <a:r>
              <a:rPr lang="en-US" b="0" dirty="0" smtClean="0">
                <a:solidFill>
                  <a:srgbClr val="333333"/>
                </a:solidFill>
                <a:latin typeface="-apple-system" charset="0"/>
              </a:rPr>
              <a:t> </a:t>
            </a:r>
            <a:r>
              <a:rPr lang="en-US" dirty="0">
                <a:solidFill>
                  <a:srgbClr val="333333"/>
                </a:solidFill>
                <a:latin typeface="-apple-system" charset="0"/>
              </a:rPr>
              <a:t>peer </a:t>
            </a:r>
            <a:r>
              <a:rPr lang="en-US" dirty="0" err="1">
                <a:solidFill>
                  <a:srgbClr val="333333"/>
                </a:solidFill>
                <a:latin typeface="-apple-system" charset="0"/>
              </a:rPr>
              <a:t>chaincode</a:t>
            </a:r>
            <a:r>
              <a:rPr lang="en-US" dirty="0">
                <a:solidFill>
                  <a:srgbClr val="333333"/>
                </a:solidFill>
                <a:latin typeface="-apple-system" charset="0"/>
              </a:rPr>
              <a:t> query </a:t>
            </a:r>
            <a:r>
              <a:rPr lang="en-US" b="0" dirty="0">
                <a:solidFill>
                  <a:srgbClr val="333333"/>
                </a:solidFill>
                <a:latin typeface="-apple-system" charset="0"/>
              </a:rPr>
              <a:t>-l java/go -n $</a:t>
            </a:r>
            <a:r>
              <a:rPr lang="en-US" b="0" dirty="0" err="1">
                <a:solidFill>
                  <a:srgbClr val="333333"/>
                </a:solidFill>
                <a:latin typeface="-apple-system" charset="0"/>
              </a:rPr>
              <a:t>ContractName</a:t>
            </a:r>
            <a:r>
              <a:rPr lang="en-US" b="0" dirty="0">
                <a:solidFill>
                  <a:srgbClr val="333333"/>
                </a:solidFill>
                <a:latin typeface="-apple-system" charset="0"/>
              </a:rPr>
              <a:t> -c '{"</a:t>
            </a:r>
            <a:r>
              <a:rPr lang="en-US" b="0" dirty="0" err="1">
                <a:solidFill>
                  <a:srgbClr val="333333"/>
                </a:solidFill>
                <a:latin typeface="-apple-system" charset="0"/>
              </a:rPr>
              <a:t>Args</a:t>
            </a:r>
            <a:r>
              <a:rPr lang="en-US" b="0" dirty="0">
                <a:solidFill>
                  <a:srgbClr val="333333"/>
                </a:solidFill>
                <a:latin typeface="-apple-system" charset="0"/>
              </a:rPr>
              <a:t>": ["query", "b"]}' </a:t>
            </a:r>
            <a:endParaRPr lang="en-US" b="0" dirty="0" smtClean="0">
              <a:solidFill>
                <a:srgbClr val="333333"/>
              </a:solidFill>
              <a:latin typeface="-apple-system" charset="0"/>
            </a:endParaRPr>
          </a:p>
        </p:txBody>
      </p:sp>
      <p:pic>
        <p:nvPicPr>
          <p:cNvPr id="13" name="image26.png"/>
          <p:cNvPicPr>
            <a:picLocks noChangeAspect="1"/>
          </p:cNvPicPr>
          <p:nvPr/>
        </p:nvPicPr>
        <p:blipFill>
          <a:blip r:embed="rId3">
            <a:extLst/>
          </a:blip>
          <a:stretch>
            <a:fillRect/>
          </a:stretch>
        </p:blipFill>
        <p:spPr>
          <a:xfrm>
            <a:off x="278326" y="1397468"/>
            <a:ext cx="948114" cy="948114"/>
          </a:xfrm>
          <a:prstGeom prst="rect">
            <a:avLst/>
          </a:prstGeom>
          <a:ln w="12700">
            <a:miter lim="400000"/>
          </a:ln>
        </p:spPr>
      </p:pic>
    </p:spTree>
    <p:extLst>
      <p:ext uri="{BB962C8B-B14F-4D97-AF65-F5344CB8AC3E}">
        <p14:creationId xmlns:p14="http://schemas.microsoft.com/office/powerpoint/2010/main" val="137608292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DOCKER </a:t>
            </a:r>
            <a:r>
              <a:rPr dirty="0" smtClean="0"/>
              <a:t>INSTALL </a:t>
            </a:r>
            <a:r>
              <a:rPr lang="en-US" dirty="0" smtClean="0"/>
              <a:t>– 0.61 BRANCH</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sp>
        <p:nvSpPr>
          <p:cNvPr id="2" name="Rectangle 1"/>
          <p:cNvSpPr/>
          <p:nvPr/>
        </p:nvSpPr>
        <p:spPr>
          <a:xfrm>
            <a:off x="313526" y="1117475"/>
            <a:ext cx="8040059" cy="3693319"/>
          </a:xfrm>
          <a:prstGeom prst="rect">
            <a:avLst/>
          </a:prstGeom>
        </p:spPr>
        <p:txBody>
          <a:bodyPr wrap="square">
            <a:spAutoFit/>
          </a:bodyPr>
          <a:lstStyle/>
          <a:p>
            <a:r>
              <a:rPr lang="en-US" b="0" dirty="0">
                <a:solidFill>
                  <a:srgbClr val="333333"/>
                </a:solidFill>
                <a:latin typeface="-apple-system" charset="0"/>
              </a:rPr>
              <a:t>VERSION 0.6.1 WITH JAVA SUPPORT</a:t>
            </a:r>
          </a:p>
          <a:p>
            <a:r>
              <a:rPr lang="en-US" dirty="0">
                <a:solidFill>
                  <a:srgbClr val="333333"/>
                </a:solidFill>
                <a:latin typeface="-apple-system" charset="0"/>
              </a:rPr>
              <a:t>IN CASE YOU HAVE OTHER HYPERLEGER DOCKER IMAGES, YOU SHOULD REMOVE THEM </a:t>
            </a:r>
            <a:r>
              <a:rPr lang="en-US" dirty="0" smtClean="0">
                <a:solidFill>
                  <a:srgbClr val="333333"/>
                </a:solidFill>
                <a:latin typeface="-apple-system" charset="0"/>
              </a:rPr>
              <a:t>FIRST</a:t>
            </a:r>
            <a:br>
              <a:rPr lang="en-US" dirty="0" smtClean="0">
                <a:solidFill>
                  <a:srgbClr val="333333"/>
                </a:solidFill>
                <a:latin typeface="-apple-system" charset="0"/>
              </a:rPr>
            </a:br>
            <a:endParaRPr lang="en-US" b="0" dirty="0">
              <a:solidFill>
                <a:srgbClr val="333333"/>
              </a:solidFill>
              <a:latin typeface="-apple-system" charset="0"/>
            </a:endParaRPr>
          </a:p>
          <a:p>
            <a:pPr>
              <a:buFont typeface="+mj-lt"/>
              <a:buAutoNum type="arabicPeriod"/>
            </a:pPr>
            <a:r>
              <a:rPr lang="en-US" b="0" dirty="0" err="1">
                <a:solidFill>
                  <a:srgbClr val="333333"/>
                </a:solidFill>
                <a:latin typeface="-apple-system" charset="0"/>
              </a:rPr>
              <a:t>docker</a:t>
            </a:r>
            <a:r>
              <a:rPr lang="en-US" b="0" dirty="0">
                <a:solidFill>
                  <a:srgbClr val="333333"/>
                </a:solidFill>
                <a:latin typeface="-apple-system" charset="0"/>
              </a:rPr>
              <a:t> pull </a:t>
            </a:r>
            <a:r>
              <a:rPr lang="en-US" b="0" dirty="0" err="1" smtClean="0">
                <a:solidFill>
                  <a:srgbClr val="333333"/>
                </a:solidFill>
                <a:latin typeface="-apple-system" charset="0"/>
              </a:rPr>
              <a:t>hyperledger</a:t>
            </a:r>
            <a:r>
              <a:rPr lang="en-US" b="0" dirty="0" smtClean="0">
                <a:solidFill>
                  <a:srgbClr val="333333"/>
                </a:solidFill>
                <a:latin typeface="-apple-system" charset="0"/>
              </a:rPr>
              <a:t>/fabric-peer:x86_64-0.6.1-preview</a:t>
            </a:r>
            <a:br>
              <a:rPr lang="en-US" b="0" dirty="0" smtClean="0">
                <a:solidFill>
                  <a:srgbClr val="333333"/>
                </a:solidFill>
                <a:latin typeface="-apple-system" charset="0"/>
              </a:rPr>
            </a:br>
            <a:endParaRPr lang="en-US" b="0" dirty="0">
              <a:solidFill>
                <a:srgbClr val="333333"/>
              </a:solidFill>
              <a:latin typeface="-apple-system" charset="0"/>
            </a:endParaRPr>
          </a:p>
          <a:p>
            <a:pPr>
              <a:buFont typeface="+mj-lt"/>
              <a:buAutoNum type="arabicPeriod"/>
            </a:pPr>
            <a:r>
              <a:rPr lang="en-US" b="0" dirty="0" err="1">
                <a:solidFill>
                  <a:srgbClr val="333333"/>
                </a:solidFill>
                <a:latin typeface="-apple-system" charset="0"/>
              </a:rPr>
              <a:t>docker</a:t>
            </a:r>
            <a:r>
              <a:rPr lang="en-US" b="0" dirty="0">
                <a:solidFill>
                  <a:srgbClr val="333333"/>
                </a:solidFill>
                <a:latin typeface="-apple-system" charset="0"/>
              </a:rPr>
              <a:t> pull </a:t>
            </a:r>
            <a:r>
              <a:rPr lang="en-US" b="0" dirty="0" err="1">
                <a:solidFill>
                  <a:srgbClr val="333333"/>
                </a:solidFill>
                <a:latin typeface="-apple-system" charset="0"/>
              </a:rPr>
              <a:t>hyperledger</a:t>
            </a:r>
            <a:r>
              <a:rPr lang="en-US" b="0" dirty="0">
                <a:solidFill>
                  <a:srgbClr val="333333"/>
                </a:solidFill>
                <a:latin typeface="-apple-system" charset="0"/>
              </a:rPr>
              <a:t>/fabric-javaenv:x86_64-0.6.1-preview</a:t>
            </a:r>
          </a:p>
          <a:p>
            <a:r>
              <a:rPr lang="en-US" b="0" dirty="0" smtClean="0">
                <a:solidFill>
                  <a:srgbClr val="333333"/>
                </a:solidFill>
                <a:latin typeface="-apple-system" charset="0"/>
              </a:rPr>
              <a:t/>
            </a:r>
            <a:br>
              <a:rPr lang="en-US" b="0" dirty="0" smtClean="0">
                <a:solidFill>
                  <a:srgbClr val="333333"/>
                </a:solidFill>
                <a:latin typeface="-apple-system" charset="0"/>
              </a:rPr>
            </a:br>
            <a:r>
              <a:rPr lang="en-US" b="0" dirty="0" smtClean="0">
                <a:solidFill>
                  <a:srgbClr val="333333"/>
                </a:solidFill>
                <a:latin typeface="-apple-system" charset="0"/>
              </a:rPr>
              <a:t>3. </a:t>
            </a:r>
            <a:r>
              <a:rPr lang="en-US" b="0" dirty="0" err="1" smtClean="0">
                <a:solidFill>
                  <a:srgbClr val="333333"/>
                </a:solidFill>
                <a:latin typeface="-apple-system" charset="0"/>
              </a:rPr>
              <a:t>docker</a:t>
            </a:r>
            <a:r>
              <a:rPr lang="en-US" b="0" dirty="0" smtClean="0">
                <a:solidFill>
                  <a:srgbClr val="333333"/>
                </a:solidFill>
                <a:latin typeface="-apple-system" charset="0"/>
              </a:rPr>
              <a:t> </a:t>
            </a:r>
            <a:r>
              <a:rPr lang="en-US" b="0" dirty="0">
                <a:solidFill>
                  <a:srgbClr val="333333"/>
                </a:solidFill>
                <a:latin typeface="-apple-system" charset="0"/>
              </a:rPr>
              <a:t>run --name vp0 -it -e CORE_VM_ENDPOINT=</a:t>
            </a:r>
            <a:r>
              <a:rPr lang="en-US" b="0" dirty="0" err="1">
                <a:solidFill>
                  <a:srgbClr val="333333"/>
                </a:solidFill>
                <a:latin typeface="-apple-system" charset="0"/>
              </a:rPr>
              <a:t>unix</a:t>
            </a:r>
            <a:r>
              <a:rPr lang="en-US" b="0" dirty="0">
                <a:solidFill>
                  <a:srgbClr val="333333"/>
                </a:solidFill>
                <a:latin typeface="-apple-system" charset="0"/>
              </a:rPr>
              <a:t>:///</a:t>
            </a:r>
            <a:r>
              <a:rPr lang="en-US" b="0" dirty="0" err="1">
                <a:solidFill>
                  <a:srgbClr val="333333"/>
                </a:solidFill>
                <a:latin typeface="-apple-system" charset="0"/>
              </a:rPr>
              <a:t>var</a:t>
            </a:r>
            <a:r>
              <a:rPr lang="en-US" b="0" dirty="0">
                <a:solidFill>
                  <a:srgbClr val="333333"/>
                </a:solidFill>
                <a:latin typeface="-apple-system" charset="0"/>
              </a:rPr>
              <a:t>/run/</a:t>
            </a:r>
            <a:r>
              <a:rPr lang="en-US" b="0" dirty="0" err="1">
                <a:solidFill>
                  <a:srgbClr val="333333"/>
                </a:solidFill>
                <a:latin typeface="-apple-system" charset="0"/>
              </a:rPr>
              <a:t>docker.sock</a:t>
            </a:r>
            <a:r>
              <a:rPr lang="en-US" b="0" dirty="0">
                <a:solidFill>
                  <a:srgbClr val="333333"/>
                </a:solidFill>
                <a:latin typeface="-apple-system" charset="0"/>
              </a:rPr>
              <a:t> -v /</a:t>
            </a:r>
            <a:r>
              <a:rPr lang="en-US" b="0" dirty="0" err="1">
                <a:solidFill>
                  <a:srgbClr val="333333"/>
                </a:solidFill>
                <a:latin typeface="-apple-system" charset="0"/>
              </a:rPr>
              <a:t>var</a:t>
            </a:r>
            <a:r>
              <a:rPr lang="en-US" b="0" dirty="0">
                <a:solidFill>
                  <a:srgbClr val="333333"/>
                </a:solidFill>
                <a:latin typeface="-apple-system" charset="0"/>
              </a:rPr>
              <a:t>/run/</a:t>
            </a:r>
            <a:r>
              <a:rPr lang="en-US" b="0" dirty="0" err="1">
                <a:solidFill>
                  <a:srgbClr val="333333"/>
                </a:solidFill>
                <a:latin typeface="-apple-system" charset="0"/>
              </a:rPr>
              <a:t>docker.sock</a:t>
            </a:r>
            <a:r>
              <a:rPr lang="en-US" b="0" dirty="0">
                <a:solidFill>
                  <a:srgbClr val="333333"/>
                </a:solidFill>
                <a:latin typeface="-apple-system" charset="0"/>
              </a:rPr>
              <a:t>:/</a:t>
            </a:r>
            <a:r>
              <a:rPr lang="en-US" b="0" dirty="0" err="1">
                <a:solidFill>
                  <a:srgbClr val="333333"/>
                </a:solidFill>
                <a:latin typeface="-apple-system" charset="0"/>
              </a:rPr>
              <a:t>var</a:t>
            </a:r>
            <a:r>
              <a:rPr lang="en-US" b="0" dirty="0">
                <a:solidFill>
                  <a:srgbClr val="333333"/>
                </a:solidFill>
                <a:latin typeface="-apple-system" charset="0"/>
              </a:rPr>
              <a:t>/run/</a:t>
            </a:r>
            <a:r>
              <a:rPr lang="en-US" b="0" dirty="0" err="1">
                <a:solidFill>
                  <a:srgbClr val="333333"/>
                </a:solidFill>
                <a:latin typeface="-apple-system" charset="0"/>
              </a:rPr>
              <a:t>docker.sock</a:t>
            </a:r>
            <a:r>
              <a:rPr lang="en-US" b="0" dirty="0">
                <a:solidFill>
                  <a:srgbClr val="333333"/>
                </a:solidFill>
                <a:latin typeface="-apple-system" charset="0"/>
              </a:rPr>
              <a:t> -p 7050:7050 -e CORE_LOGGING_LEVEL=DEBUG -e CORE_PEER_ID=vp0 -e CORE_PEER_ADDRESSAUTODETECT=true </a:t>
            </a:r>
            <a:r>
              <a:rPr lang="en-US" b="0" dirty="0" err="1">
                <a:solidFill>
                  <a:srgbClr val="333333"/>
                </a:solidFill>
                <a:latin typeface="-apple-system" charset="0"/>
              </a:rPr>
              <a:t>hyperledger</a:t>
            </a:r>
            <a:r>
              <a:rPr lang="en-US" b="0" dirty="0">
                <a:solidFill>
                  <a:srgbClr val="333333"/>
                </a:solidFill>
                <a:latin typeface="-apple-system" charset="0"/>
              </a:rPr>
              <a:t>/fabric-javaenv:x86_64-0.6.1-preview peer node start</a:t>
            </a:r>
          </a:p>
        </p:txBody>
      </p:sp>
    </p:spTree>
    <p:extLst>
      <p:ext uri="{BB962C8B-B14F-4D97-AF65-F5344CB8AC3E}">
        <p14:creationId xmlns:p14="http://schemas.microsoft.com/office/powerpoint/2010/main" val="104298563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788167" cy="5232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sz="2800" b="0">
                <a:solidFill>
                  <a:srgbClr val="FFFFFF"/>
                </a:solidFill>
                <a:latin typeface="Arial"/>
                <a:ea typeface="Arial"/>
                <a:cs typeface="Arial"/>
                <a:sym typeface="Arial"/>
              </a:defRPr>
            </a:lvl1pPr>
          </a:lstStyle>
          <a:p>
            <a:r>
              <a:rPr lang="en-US" smtClean="0"/>
              <a:t>DOCKER </a:t>
            </a:r>
            <a:r>
              <a:rPr lang="en-US" smtClean="0"/>
              <a:t>REST INTERFACE– </a:t>
            </a:r>
            <a:r>
              <a:rPr lang="en-US" dirty="0" smtClean="0"/>
              <a:t>0.61 BRANCH</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58" y="863581"/>
            <a:ext cx="6979384" cy="3972671"/>
          </a:xfrm>
          <a:prstGeom prst="rect">
            <a:avLst/>
          </a:prstGeom>
        </p:spPr>
      </p:pic>
    </p:spTree>
    <p:extLst>
      <p:ext uri="{BB962C8B-B14F-4D97-AF65-F5344CB8AC3E}">
        <p14:creationId xmlns:p14="http://schemas.microsoft.com/office/powerpoint/2010/main" val="152502495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788167" cy="5232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sz="2800" b="0">
                <a:solidFill>
                  <a:srgbClr val="FFFFFF"/>
                </a:solidFill>
                <a:latin typeface="Arial"/>
                <a:ea typeface="Arial"/>
                <a:cs typeface="Arial"/>
                <a:sym typeface="Arial"/>
              </a:defRPr>
            </a:lvl1pPr>
          </a:lstStyle>
          <a:p>
            <a:r>
              <a:rPr lang="en-US" smtClean="0"/>
              <a:t>DOCKER </a:t>
            </a:r>
            <a:r>
              <a:rPr lang="en-US" smtClean="0"/>
              <a:t>REST INTERFACE– </a:t>
            </a:r>
            <a:r>
              <a:rPr lang="en-US" dirty="0" smtClean="0"/>
              <a:t>0.61 BRANCH</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396" y="810202"/>
            <a:ext cx="7116575" cy="4235565"/>
          </a:xfrm>
          <a:prstGeom prst="rect">
            <a:avLst/>
          </a:prstGeom>
        </p:spPr>
      </p:pic>
    </p:spTree>
    <p:extLst>
      <p:ext uri="{BB962C8B-B14F-4D97-AF65-F5344CB8AC3E}">
        <p14:creationId xmlns:p14="http://schemas.microsoft.com/office/powerpoint/2010/main" val="858127601"/>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788167" cy="5232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sz="2800" b="0">
                <a:solidFill>
                  <a:srgbClr val="FFFFFF"/>
                </a:solidFill>
                <a:latin typeface="Arial"/>
                <a:ea typeface="Arial"/>
                <a:cs typeface="Arial"/>
                <a:sym typeface="Arial"/>
              </a:defRPr>
            </a:lvl1pPr>
          </a:lstStyle>
          <a:p>
            <a:r>
              <a:rPr lang="en-US" smtClean="0"/>
              <a:t>DOCKER </a:t>
            </a:r>
            <a:r>
              <a:rPr lang="en-US" smtClean="0"/>
              <a:t>REST INTERFACE– </a:t>
            </a:r>
            <a:r>
              <a:rPr lang="en-US" dirty="0" smtClean="0"/>
              <a:t>0.61 BRANCH</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77" y="919768"/>
            <a:ext cx="7098165" cy="4138892"/>
          </a:xfrm>
          <a:prstGeom prst="rect">
            <a:avLst/>
          </a:prstGeom>
        </p:spPr>
      </p:pic>
    </p:spTree>
    <p:extLst>
      <p:ext uri="{BB962C8B-B14F-4D97-AF65-F5344CB8AC3E}">
        <p14:creationId xmlns:p14="http://schemas.microsoft.com/office/powerpoint/2010/main" val="60266158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926"/>
            <a:ext cx="9144000" cy="36870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8893"/>
            <a:ext cx="9144000" cy="18435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220"/>
            <a:ext cx="9144000" cy="3175716"/>
          </a:xfrm>
          <a:prstGeom prst="rect">
            <a:avLst/>
          </a:prstGeom>
        </p:spPr>
      </p:pic>
    </p:spTree>
    <p:extLst>
      <p:ext uri="{BB962C8B-B14F-4D97-AF65-F5344CB8AC3E}">
        <p14:creationId xmlns:p14="http://schemas.microsoft.com/office/powerpoint/2010/main" val="6897878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 y="910336"/>
            <a:ext cx="9144000" cy="4114434"/>
          </a:xfrm>
          <a:prstGeom prst="rect">
            <a:avLst/>
          </a:prstGeom>
        </p:spPr>
      </p:pic>
    </p:spTree>
    <p:extLst>
      <p:ext uri="{BB962C8B-B14F-4D97-AF65-F5344CB8AC3E}">
        <p14:creationId xmlns:p14="http://schemas.microsoft.com/office/powerpoint/2010/main" val="91051414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237"/>
            <a:ext cx="9144000" cy="4050116"/>
          </a:xfrm>
          <a:prstGeom prst="rect">
            <a:avLst/>
          </a:prstGeom>
        </p:spPr>
      </p:pic>
    </p:spTree>
    <p:extLst>
      <p:ext uri="{BB962C8B-B14F-4D97-AF65-F5344CB8AC3E}">
        <p14:creationId xmlns:p14="http://schemas.microsoft.com/office/powerpoint/2010/main" val="56429947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7334738" y="1655396"/>
            <a:ext cx="1691890" cy="1557171"/>
          </a:xfrm>
          <a:prstGeom prst="rect">
            <a:avLst/>
          </a:prstGeom>
          <a:solidFill>
            <a:srgbClr val="D6D6D6"/>
          </a:solidFill>
          <a:ln w="25400">
            <a:solidFill>
              <a:schemeClr val="accent2">
                <a:lumOff val="16690"/>
              </a:schemeClr>
            </a:solidFill>
          </a:ln>
        </p:spPr>
        <p:txBody>
          <a:bodyPr lIns="45718" tIns="45718" rIns="45718" bIns="45718" anchor="ctr"/>
          <a:lstStyle/>
          <a:p>
            <a:pPr>
              <a:defRPr>
                <a:latin typeface="Arial"/>
                <a:ea typeface="Arial"/>
                <a:cs typeface="Arial"/>
                <a:sym typeface="Arial"/>
              </a:defRPr>
            </a:pPr>
            <a:endParaRPr/>
          </a:p>
        </p:txBody>
      </p:sp>
      <p:pic>
        <p:nvPicPr>
          <p:cNvPr id="455" name="image15.png"/>
          <p:cNvPicPr>
            <a:picLocks noChangeAspect="1"/>
          </p:cNvPicPr>
          <p:nvPr/>
        </p:nvPicPr>
        <p:blipFill>
          <a:blip r:embed="rId3">
            <a:extLst/>
          </a:blip>
          <a:stretch>
            <a:fillRect/>
          </a:stretch>
        </p:blipFill>
        <p:spPr>
          <a:xfrm>
            <a:off x="221273" y="693230"/>
            <a:ext cx="6956494" cy="3959988"/>
          </a:xfrm>
          <a:prstGeom prst="rect">
            <a:avLst/>
          </a:prstGeom>
          <a:ln w="12700">
            <a:miter lim="400000"/>
          </a:ln>
        </p:spPr>
      </p:pic>
      <p:sp>
        <p:nvSpPr>
          <p:cNvPr id="456" name="Shape 456"/>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2</a:t>
            </a:fld>
            <a:endParaRPr/>
          </a:p>
        </p:txBody>
      </p:sp>
      <p:pic>
        <p:nvPicPr>
          <p:cNvPr id="457" name="image16.png"/>
          <p:cNvPicPr>
            <a:picLocks noChangeAspect="1"/>
          </p:cNvPicPr>
          <p:nvPr/>
        </p:nvPicPr>
        <p:blipFill>
          <a:blip r:embed="rId4">
            <a:extLst/>
          </a:blip>
          <a:stretch>
            <a:fillRect/>
          </a:stretch>
        </p:blipFill>
        <p:spPr>
          <a:xfrm>
            <a:off x="384676" y="1190650"/>
            <a:ext cx="3836869" cy="3288746"/>
          </a:xfrm>
          <a:prstGeom prst="rect">
            <a:avLst/>
          </a:prstGeom>
          <a:ln w="12700">
            <a:miter lim="400000"/>
          </a:ln>
        </p:spPr>
      </p:pic>
      <p:pic>
        <p:nvPicPr>
          <p:cNvPr id="458" name="image16.png"/>
          <p:cNvPicPr>
            <a:picLocks noChangeAspect="1"/>
          </p:cNvPicPr>
          <p:nvPr/>
        </p:nvPicPr>
        <p:blipFill>
          <a:blip r:embed="rId4">
            <a:extLst/>
          </a:blip>
          <a:stretch>
            <a:fillRect/>
          </a:stretch>
        </p:blipFill>
        <p:spPr>
          <a:xfrm>
            <a:off x="3084822" y="1190531"/>
            <a:ext cx="3837172" cy="3289005"/>
          </a:xfrm>
          <a:prstGeom prst="rect">
            <a:avLst/>
          </a:prstGeom>
          <a:ln w="12700">
            <a:miter lim="400000"/>
          </a:ln>
        </p:spPr>
      </p:pic>
      <p:pic>
        <p:nvPicPr>
          <p:cNvPr id="459" name="image17.png"/>
          <p:cNvPicPr>
            <a:picLocks noChangeAspect="1"/>
          </p:cNvPicPr>
          <p:nvPr/>
        </p:nvPicPr>
        <p:blipFill>
          <a:blip r:embed="rId5">
            <a:extLst/>
          </a:blip>
          <a:stretch>
            <a:fillRect/>
          </a:stretch>
        </p:blipFill>
        <p:spPr>
          <a:xfrm>
            <a:off x="5469051" y="1370018"/>
            <a:ext cx="804746" cy="953546"/>
          </a:xfrm>
          <a:prstGeom prst="rect">
            <a:avLst/>
          </a:prstGeom>
          <a:ln w="12700">
            <a:miter lim="400000"/>
          </a:ln>
        </p:spPr>
      </p:pic>
      <p:pic>
        <p:nvPicPr>
          <p:cNvPr id="460" name="image10.jpeg"/>
          <p:cNvPicPr>
            <a:picLocks noChangeAspect="1"/>
          </p:cNvPicPr>
          <p:nvPr/>
        </p:nvPicPr>
        <p:blipFill>
          <a:blip r:embed="rId6">
            <a:extLst/>
          </a:blip>
          <a:srcRect l="15744" r="15744"/>
          <a:stretch>
            <a:fillRect/>
          </a:stretch>
        </p:blipFill>
        <p:spPr>
          <a:xfrm>
            <a:off x="5468517" y="2571121"/>
            <a:ext cx="805944" cy="725432"/>
          </a:xfrm>
          <a:prstGeom prst="rect">
            <a:avLst/>
          </a:prstGeom>
          <a:ln w="12700">
            <a:miter lim="400000"/>
          </a:ln>
        </p:spPr>
      </p:pic>
      <p:sp>
        <p:nvSpPr>
          <p:cNvPr id="461" name="Shape 461"/>
          <p:cNvSpPr/>
          <p:nvPr/>
        </p:nvSpPr>
        <p:spPr>
          <a:xfrm>
            <a:off x="5253258" y="3326286"/>
            <a:ext cx="1412759" cy="590138"/>
          </a:xfrm>
          <a:prstGeom prst="rect">
            <a:avLst/>
          </a:prstGeom>
          <a:ln w="12700">
            <a:miter lim="400000"/>
          </a:ln>
          <a:extLst>
            <a:ext uri="{C572A759-6A51-4108-AA02-DFA0A04FC94B}">
              <ma14:wrappingTextBoxFlag xmlns:ma14="http://schemas.microsoft.com/office/mac/drawingml/2011/main" val="1"/>
            </a:ext>
          </a:extLst>
        </p:spPr>
        <p:txBody>
          <a:bodyPr wrap="none" lIns="30861" tIns="30861" rIns="30861" bIns="30861">
            <a:spAutoFit/>
          </a:bodyPr>
          <a:lstStyle/>
          <a:p>
            <a:pPr>
              <a:defRPr sz="1200">
                <a:solidFill>
                  <a:srgbClr val="FFFFFF"/>
                </a:solidFill>
                <a:latin typeface="Arial"/>
                <a:ea typeface="Arial"/>
                <a:cs typeface="Arial"/>
                <a:sym typeface="Arial"/>
              </a:defRPr>
            </a:pPr>
            <a:r>
              <a:t>Brian_Behlendorf</a:t>
            </a:r>
          </a:p>
          <a:p>
            <a:pPr>
              <a:defRPr sz="1200" i="1">
                <a:solidFill>
                  <a:srgbClr val="FFFFFF"/>
                </a:solidFill>
                <a:latin typeface="Arial"/>
                <a:ea typeface="Arial"/>
                <a:cs typeface="Arial"/>
                <a:sym typeface="Arial"/>
              </a:defRPr>
            </a:pPr>
            <a:r>
              <a:t>ASF founder</a:t>
            </a:r>
            <a:br/>
            <a:r>
              <a:t>Executive Director</a:t>
            </a:r>
          </a:p>
        </p:txBody>
      </p:sp>
      <p:pic>
        <p:nvPicPr>
          <p:cNvPr id="462" name="image11.jpeg"/>
          <p:cNvPicPr>
            <a:picLocks noChangeAspect="1"/>
          </p:cNvPicPr>
          <p:nvPr/>
        </p:nvPicPr>
        <p:blipFill>
          <a:blip r:embed="rId7">
            <a:extLst/>
          </a:blip>
          <a:stretch>
            <a:fillRect/>
          </a:stretch>
        </p:blipFill>
        <p:spPr>
          <a:xfrm>
            <a:off x="498922" y="1282887"/>
            <a:ext cx="4551614" cy="2936276"/>
          </a:xfrm>
          <a:prstGeom prst="rect">
            <a:avLst/>
          </a:prstGeom>
          <a:ln w="12700">
            <a:miter lim="400000"/>
          </a:ln>
        </p:spPr>
      </p:pic>
      <p:sp>
        <p:nvSpPr>
          <p:cNvPr id="463" name="Shape 463"/>
          <p:cNvSpPr/>
          <p:nvPr/>
        </p:nvSpPr>
        <p:spPr>
          <a:xfrm>
            <a:off x="310440" y="877588"/>
            <a:ext cx="6361485" cy="327621"/>
          </a:xfrm>
          <a:prstGeom prst="rect">
            <a:avLst/>
          </a:prstGeom>
          <a:ln w="12700">
            <a:miter lim="400000"/>
          </a:ln>
          <a:extLst>
            <a:ext uri="{C572A759-6A51-4108-AA02-DFA0A04FC94B}">
              <ma14:wrappingTextBoxFlag xmlns:ma14="http://schemas.microsoft.com/office/mac/drawingml/2011/main" val="1"/>
            </a:ext>
          </a:extLst>
        </p:spPr>
        <p:txBody>
          <a:bodyPr wrap="none" lIns="24110" tIns="24110" rIns="24110" bIns="24110" anchor="ctr">
            <a:spAutoFit/>
          </a:bodyPr>
          <a:lstStyle>
            <a:lvl1pPr algn="ctr" defTabSz="308074">
              <a:defRPr>
                <a:solidFill>
                  <a:srgbClr val="FFFFFF"/>
                </a:solidFill>
              </a:defRPr>
            </a:lvl1pPr>
          </a:lstStyle>
          <a:p>
            <a:r>
              <a:t>Open Source        Open Standard          Open Governance  </a:t>
            </a:r>
          </a:p>
        </p:txBody>
      </p:sp>
      <p:sp>
        <p:nvSpPr>
          <p:cNvPr id="464" name="Shape 464"/>
          <p:cNvSpPr/>
          <p:nvPr/>
        </p:nvSpPr>
        <p:spPr>
          <a:xfrm>
            <a:off x="289751" y="143579"/>
            <a:ext cx="5565699" cy="444620"/>
          </a:xfrm>
          <a:prstGeom prst="rect">
            <a:avLst/>
          </a:prstGeom>
          <a:ln w="12700">
            <a:miter lim="400000"/>
          </a:ln>
          <a:extLst>
            <a:ext uri="{C572A759-6A51-4108-AA02-DFA0A04FC94B}">
              <ma14:wrappingTextBoxFlag xmlns:ma14="http://schemas.microsoft.com/office/mac/drawingml/2011/main" val="1"/>
            </a:ext>
          </a:extLst>
        </p:spPr>
        <p:txBody>
          <a:bodyPr lIns="30861" tIns="30861" rIns="30861" bIns="30861">
            <a:spAutoFit/>
          </a:bodyPr>
          <a:lstStyle>
            <a:lvl1pPr defTabSz="6858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600">
                <a:solidFill>
                  <a:srgbClr val="164F86"/>
                </a:solidFill>
                <a:latin typeface="Arial"/>
                <a:ea typeface="Arial"/>
                <a:cs typeface="Arial"/>
                <a:sym typeface="Arial"/>
              </a:defRPr>
            </a:lvl1pPr>
          </a:lstStyle>
          <a:p>
            <a:r>
              <a:t>The Hyperledger Project</a:t>
            </a:r>
          </a:p>
        </p:txBody>
      </p:sp>
      <p:sp>
        <p:nvSpPr>
          <p:cNvPr id="465" name="Shape 465"/>
          <p:cNvSpPr/>
          <p:nvPr/>
        </p:nvSpPr>
        <p:spPr>
          <a:xfrm>
            <a:off x="7327717" y="2115065"/>
            <a:ext cx="108238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R3 corda</a:t>
            </a:r>
          </a:p>
        </p:txBody>
      </p:sp>
      <p:sp>
        <p:nvSpPr>
          <p:cNvPr id="466" name="Shape 466"/>
          <p:cNvSpPr/>
          <p:nvPr/>
        </p:nvSpPr>
        <p:spPr>
          <a:xfrm>
            <a:off x="7339441" y="1706710"/>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dirty="0" smtClean="0">
                <a:solidFill>
                  <a:srgbClr val="FF0000"/>
                </a:solidFill>
              </a:rPr>
              <a:t>Fabric</a:t>
            </a:r>
            <a:endParaRPr dirty="0">
              <a:solidFill>
                <a:srgbClr val="FF0000"/>
              </a:solidFill>
            </a:endParaRPr>
          </a:p>
        </p:txBody>
      </p:sp>
      <p:sp>
        <p:nvSpPr>
          <p:cNvPr id="467" name="Shape 467"/>
          <p:cNvSpPr/>
          <p:nvPr/>
        </p:nvSpPr>
        <p:spPr>
          <a:xfrm>
            <a:off x="7322038" y="2523419"/>
            <a:ext cx="171728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Sawtooth Lake</a:t>
            </a:r>
          </a:p>
        </p:txBody>
      </p:sp>
      <p:pic>
        <p:nvPicPr>
          <p:cNvPr id="468" name="image18.png"/>
          <p:cNvPicPr>
            <a:picLocks noChangeAspect="1"/>
          </p:cNvPicPr>
          <p:nvPr/>
        </p:nvPicPr>
        <p:blipFill>
          <a:blip r:embed="rId8">
            <a:extLst/>
          </a:blip>
          <a:stretch>
            <a:fillRect/>
          </a:stretch>
        </p:blipFill>
        <p:spPr>
          <a:xfrm>
            <a:off x="0" y="4066664"/>
            <a:ext cx="9144001" cy="11601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0240"/>
            <a:ext cx="9144000" cy="4924823"/>
          </a:xfrm>
          <a:prstGeom prst="rect">
            <a:avLst/>
          </a:prstGeom>
        </p:spPr>
      </p:pic>
    </p:spTree>
    <p:extLst>
      <p:ext uri="{BB962C8B-B14F-4D97-AF65-F5344CB8AC3E}">
        <p14:creationId xmlns:p14="http://schemas.microsoft.com/office/powerpoint/2010/main" val="152698969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4986950"/>
          </a:xfrm>
          <a:prstGeom prst="rect">
            <a:avLst/>
          </a:prstGeom>
        </p:spPr>
      </p:pic>
    </p:spTree>
    <p:extLst>
      <p:ext uri="{BB962C8B-B14F-4D97-AF65-F5344CB8AC3E}">
        <p14:creationId xmlns:p14="http://schemas.microsoft.com/office/powerpoint/2010/main" val="37388666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11" name="Shape 511"/>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12"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pic>
        <p:nvPicPr>
          <p:cNvPr id="513" name="image29.png"/>
          <p:cNvPicPr>
            <a:picLocks noChangeAspect="1"/>
          </p:cNvPicPr>
          <p:nvPr/>
        </p:nvPicPr>
        <p:blipFill>
          <a:blip r:embed="rId3">
            <a:extLst/>
          </a:blip>
          <a:stretch>
            <a:fillRect/>
          </a:stretch>
        </p:blipFill>
        <p:spPr>
          <a:xfrm>
            <a:off x="724108" y="813111"/>
            <a:ext cx="7441456" cy="4330389"/>
          </a:xfrm>
          <a:prstGeom prst="rect">
            <a:avLst/>
          </a:prstGeom>
          <a:ln w="12700">
            <a:miter lim="400000"/>
          </a:ln>
        </p:spPr>
      </p:pic>
      <p:pic>
        <p:nvPicPr>
          <p:cNvPr id="514" name="image30.png"/>
          <p:cNvPicPr>
            <a:picLocks noChangeAspect="1"/>
          </p:cNvPicPr>
          <p:nvPr/>
        </p:nvPicPr>
        <p:blipFill>
          <a:blip r:embed="rId4">
            <a:extLst/>
          </a:blip>
          <a:stretch>
            <a:fillRect/>
          </a:stretch>
        </p:blipFill>
        <p:spPr>
          <a:xfrm>
            <a:off x="0" y="-23077"/>
            <a:ext cx="9144000" cy="795455"/>
          </a:xfrm>
          <a:prstGeom prst="rect">
            <a:avLst/>
          </a:prstGeom>
          <a:ln w="12700">
            <a:miter lim="400000"/>
          </a:ln>
        </p:spPr>
      </p:pic>
      <p:sp>
        <p:nvSpPr>
          <p:cNvPr id="515" name="Shape 515"/>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23</a:t>
            </a:fld>
            <a:endParaRPr/>
          </a:p>
        </p:txBody>
      </p:sp>
      <p:pic>
        <p:nvPicPr>
          <p:cNvPr id="492" name="image21.png"/>
          <p:cNvPicPr>
            <a:picLocks noChangeAspect="1"/>
          </p:cNvPicPr>
          <p:nvPr/>
        </p:nvPicPr>
        <p:blipFill>
          <a:blip r:embed="rId3">
            <a:extLst/>
          </a:blip>
          <a:stretch>
            <a:fillRect/>
          </a:stretch>
        </p:blipFill>
        <p:spPr>
          <a:xfrm>
            <a:off x="823766" y="408813"/>
            <a:ext cx="7496467" cy="4325874"/>
          </a:xfrm>
          <a:prstGeom prst="rect">
            <a:avLst/>
          </a:prstGeom>
          <a:ln w="12700">
            <a:miter lim="400000"/>
          </a:ln>
        </p:spPr>
      </p:pic>
      <p:sp>
        <p:nvSpPr>
          <p:cNvPr id="493" name="Shape 493"/>
          <p:cNvSpPr/>
          <p:nvPr/>
        </p:nvSpPr>
        <p:spPr>
          <a:xfrm>
            <a:off x="629720" y="160613"/>
            <a:ext cx="5565699" cy="407351"/>
          </a:xfrm>
          <a:prstGeom prst="rect">
            <a:avLst/>
          </a:prstGeom>
          <a:ln w="12700">
            <a:miter lim="400000"/>
          </a:ln>
          <a:extLst>
            <a:ext uri="{C572A759-6A51-4108-AA02-DFA0A04FC94B}">
              <ma14:wrappingTextBoxFlag xmlns:ma14="http://schemas.microsoft.com/office/mac/drawingml/2011/main" val="1"/>
            </a:ext>
          </a:extLst>
        </p:spPr>
        <p:txBody>
          <a:bodyPr lIns="30861" tIns="30861" rIns="30861" bIns="30861">
            <a:spAutoFit/>
          </a:bodyPr>
          <a:lstStyle>
            <a:lvl1pPr defTabSz="6858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400">
                <a:solidFill>
                  <a:srgbClr val="164F86"/>
                </a:solidFill>
                <a:latin typeface="Arial"/>
                <a:ea typeface="Arial"/>
                <a:cs typeface="Arial"/>
                <a:sym typeface="Arial"/>
              </a:defRPr>
            </a:lvl1pPr>
          </a:lstStyle>
          <a:p>
            <a:r>
              <a:rPr dirty="0"/>
              <a:t>Hyperledger </a:t>
            </a:r>
            <a:r>
              <a:rPr lang="en-US" dirty="0" smtClean="0"/>
              <a:t>–</a:t>
            </a:r>
            <a:r>
              <a:rPr dirty="0" smtClean="0"/>
              <a:t> Architecture</a:t>
            </a:r>
            <a:r>
              <a:rPr lang="en-US" dirty="0" smtClean="0"/>
              <a:t> 0.6</a:t>
            </a:r>
            <a:endParaRPr dirty="0"/>
          </a:p>
        </p:txBody>
      </p:sp>
      <p:pic>
        <p:nvPicPr>
          <p:cNvPr id="494" name="image22.png"/>
          <p:cNvPicPr>
            <a:picLocks noChangeAspect="1"/>
          </p:cNvPicPr>
          <p:nvPr/>
        </p:nvPicPr>
        <p:blipFill>
          <a:blip r:embed="rId4">
            <a:extLst/>
          </a:blip>
          <a:stretch>
            <a:fillRect/>
          </a:stretch>
        </p:blipFill>
        <p:spPr>
          <a:xfrm>
            <a:off x="7138299" y="1195752"/>
            <a:ext cx="1053682" cy="1053683"/>
          </a:xfrm>
          <a:prstGeom prst="rect">
            <a:avLst/>
          </a:prstGeom>
          <a:ln w="12700">
            <a:miter lim="400000"/>
          </a:ln>
        </p:spPr>
      </p:pic>
      <p:pic>
        <p:nvPicPr>
          <p:cNvPr id="495" name="image23.png"/>
          <p:cNvPicPr>
            <a:picLocks noChangeAspect="1"/>
          </p:cNvPicPr>
          <p:nvPr/>
        </p:nvPicPr>
        <p:blipFill>
          <a:blip r:embed="rId5">
            <a:extLst/>
          </a:blip>
          <a:stretch>
            <a:fillRect/>
          </a:stretch>
        </p:blipFill>
        <p:spPr>
          <a:xfrm>
            <a:off x="7955504" y="1195752"/>
            <a:ext cx="1053682" cy="105368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Where do I start? —-&gt; SAMPLE APPS</a:t>
            </a:r>
          </a:p>
        </p:txBody>
      </p:sp>
      <p:pic>
        <p:nvPicPr>
          <p:cNvPr id="529" name="image33.png"/>
          <p:cNvPicPr>
            <a:picLocks noChangeAspect="1"/>
          </p:cNvPicPr>
          <p:nvPr/>
        </p:nvPicPr>
        <p:blipFill>
          <a:blip r:embed="rId3">
            <a:extLst/>
          </a:blip>
          <a:stretch>
            <a:fillRect/>
          </a:stretch>
        </p:blipFill>
        <p:spPr>
          <a:xfrm>
            <a:off x="-6923" y="684569"/>
            <a:ext cx="9157846" cy="5556016"/>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dirty="0"/>
              <a:t>Where do I start? </a:t>
            </a:r>
            <a:r>
              <a:rPr dirty="0" smtClean="0"/>
              <a:t>—-&gt;</a:t>
            </a:r>
            <a:r>
              <a:rPr lang="en-US" dirty="0" smtClean="0"/>
              <a:t> TUTORIALS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84" y="694893"/>
            <a:ext cx="9832769" cy="5374826"/>
          </a:xfrm>
          <a:prstGeom prst="rect">
            <a:avLst/>
          </a:prstGeom>
        </p:spPr>
      </p:pic>
    </p:spTree>
    <p:extLst>
      <p:ext uri="{BB962C8B-B14F-4D97-AF65-F5344CB8AC3E}">
        <p14:creationId xmlns:p14="http://schemas.microsoft.com/office/powerpoint/2010/main" val="25027311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err="1" smtClean="0"/>
              <a:t>Hyperledger</a:t>
            </a:r>
            <a:r>
              <a:rPr lang="en-US" dirty="0" smtClean="0"/>
              <a:t> 0.7, 1.0</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086"/>
            <a:ext cx="9144000" cy="3433447"/>
          </a:xfrm>
          <a:prstGeom prst="rect">
            <a:avLst/>
          </a:prstGeom>
        </p:spPr>
      </p:pic>
    </p:spTree>
    <p:extLst>
      <p:ext uri="{BB962C8B-B14F-4D97-AF65-F5344CB8AC3E}">
        <p14:creationId xmlns:p14="http://schemas.microsoft.com/office/powerpoint/2010/main" val="1958293116"/>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err="1" smtClean="0"/>
              <a:t>Hyperledger</a:t>
            </a:r>
            <a:r>
              <a:rPr lang="en-US" dirty="0" smtClean="0"/>
              <a:t> 0.7, 1.0</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0322"/>
            <a:ext cx="6558455" cy="18905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313" y="2343023"/>
            <a:ext cx="6026260" cy="2800477"/>
          </a:xfrm>
          <a:prstGeom prst="rect">
            <a:avLst/>
          </a:prstGeom>
        </p:spPr>
      </p:pic>
    </p:spTree>
    <p:extLst>
      <p:ext uri="{BB962C8B-B14F-4D97-AF65-F5344CB8AC3E}">
        <p14:creationId xmlns:p14="http://schemas.microsoft.com/office/powerpoint/2010/main" val="1902696927"/>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88" name="Shape 588"/>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89"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90" name="Shape 590"/>
          <p:cNvSpPr/>
          <p:nvPr/>
        </p:nvSpPr>
        <p:spPr>
          <a:xfrm>
            <a:off x="793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LINKS</a:t>
            </a:r>
          </a:p>
        </p:txBody>
      </p:sp>
      <p:sp>
        <p:nvSpPr>
          <p:cNvPr id="591" name="Shape 591"/>
          <p:cNvSpPr/>
          <p:nvPr/>
        </p:nvSpPr>
        <p:spPr>
          <a:xfrm>
            <a:off x="244840" y="934378"/>
            <a:ext cx="6087395" cy="36661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solidFill>
                  <a:srgbClr val="5E5F64"/>
                </a:solidFill>
                <a:latin typeface="Arial"/>
                <a:ea typeface="Arial"/>
                <a:cs typeface="Arial"/>
                <a:sym typeface="Arial"/>
              </a:defRPr>
            </a:pPr>
            <a:r>
              <a:t>REST</a:t>
            </a:r>
          </a:p>
          <a:p>
            <a:pPr defTabSz="457200">
              <a:defRPr sz="1600">
                <a:solidFill>
                  <a:srgbClr val="5E5F64"/>
                </a:solidFill>
                <a:latin typeface="Arial"/>
                <a:ea typeface="Arial"/>
                <a:cs typeface="Arial"/>
                <a:sym typeface="Arial"/>
              </a:defRPr>
            </a:pPr>
            <a:r>
              <a:t>https://github.com/plucena/blockchain-sdk</a:t>
            </a:r>
            <a:br/>
            <a:r>
              <a:t/>
            </a:r>
            <a:br/>
            <a:r>
              <a:t>GRPC - npm install  hfc —save</a:t>
            </a:r>
          </a:p>
          <a:p>
            <a:pPr defTabSz="457200">
              <a:defRPr sz="1600" u="sng">
                <a:solidFill>
                  <a:schemeClr val="accent5"/>
                </a:solidFill>
                <a:uFill>
                  <a:solidFill>
                    <a:schemeClr val="accent5"/>
                  </a:solidFill>
                </a:uFill>
                <a:latin typeface="Arial"/>
                <a:ea typeface="Arial"/>
                <a:cs typeface="Arial"/>
                <a:sym typeface="Arial"/>
              </a:defRPr>
            </a:pPr>
            <a:r>
              <a:rPr>
                <a:solidFill>
                  <a:srgbClr val="0000FF"/>
                </a:solidFill>
                <a:uFill>
                  <a:solidFill>
                    <a:srgbClr val="0000FF"/>
                  </a:solidFill>
                </a:uFill>
                <a:hlinkClick r:id="rId3"/>
              </a:rPr>
              <a:t>https://github.com/hyperledger/fabric/tree/master/sdk/node</a:t>
            </a:r>
            <a:r>
              <a:t/>
            </a:r>
            <a:br/>
            <a:r>
              <a:t/>
            </a:r>
            <a:br/>
            <a:r>
              <a:rPr u="none">
                <a:solidFill>
                  <a:srgbClr val="5E5F64"/>
                </a:solidFill>
                <a:uFillTx/>
              </a:rPr>
              <a:t>IBM SAMPLE APPS - </a:t>
            </a:r>
            <a:r>
              <a:rPr>
                <a:solidFill>
                  <a:srgbClr val="0000FF"/>
                </a:solidFill>
                <a:uFill>
                  <a:solidFill>
                    <a:srgbClr val="0000FF"/>
                  </a:solidFill>
                </a:uFill>
                <a:hlinkClick r:id="rId4"/>
              </a:rPr>
              <a:t>https://github.com/IBM-Blockchain</a:t>
            </a:r>
            <a:endParaRPr>
              <a:solidFill>
                <a:srgbClr val="5E5F64"/>
              </a:solidFill>
            </a:endParaRPr>
          </a:p>
          <a:p>
            <a:pPr defTabSz="457200">
              <a:defRPr sz="1600">
                <a:solidFill>
                  <a:srgbClr val="5E5F64"/>
                </a:solidFill>
                <a:latin typeface="Arial"/>
                <a:ea typeface="Arial"/>
                <a:cs typeface="Arial"/>
                <a:sym typeface="Arial"/>
              </a:defRPr>
            </a:pPr>
            <a:endParaRPr>
              <a:solidFill>
                <a:srgbClr val="5E5F64"/>
              </a:solidFill>
            </a:endParaRPr>
          </a:p>
          <a:p>
            <a:pPr>
              <a:defRPr>
                <a:latin typeface="Arial"/>
                <a:ea typeface="Arial"/>
                <a:cs typeface="Arial"/>
                <a:sym typeface="Arial"/>
              </a:defRPr>
            </a:pPr>
            <a:r>
              <a:t>DeveloperWorks Tutorial - </a:t>
            </a:r>
            <a:r>
              <a:rPr u="sng">
                <a:solidFill>
                  <a:srgbClr val="0000FF"/>
                </a:solidFill>
                <a:uFill>
                  <a:solidFill>
                    <a:srgbClr val="0000FF"/>
                  </a:solidFill>
                </a:uFill>
                <a:hlinkClick r:id="rId5"/>
              </a:rPr>
              <a:t>http://ibm.co/2bOZoMh</a:t>
            </a:r>
            <a:r>
              <a:t> -</a:t>
            </a:r>
            <a:br/>
            <a:r>
              <a:t/>
            </a:r>
            <a:br/>
            <a:r>
              <a:t>Java - https://github.com/xspeedcruiser/java-chaincode-tutorial</a:t>
            </a:r>
          </a:p>
          <a:p>
            <a:pPr defTabSz="457200">
              <a:defRPr sz="1600">
                <a:solidFill>
                  <a:srgbClr val="5E5F64"/>
                </a:solidFill>
                <a:latin typeface="Arial"/>
                <a:ea typeface="Arial"/>
                <a:cs typeface="Arial"/>
                <a:sym typeface="Arial"/>
              </a:defRPr>
            </a:pPr>
            <a:endParaRPr/>
          </a:p>
          <a:p>
            <a:pPr defTabSz="457200">
              <a:defRPr sz="1600">
                <a:solidFill>
                  <a:srgbClr val="5E5F64"/>
                </a:solidFill>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8499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BLOCKCHAIN - LEDGER</a:t>
            </a:r>
            <a:endParaRPr dirty="0"/>
          </a:p>
        </p:txBody>
      </p:sp>
      <p:sp>
        <p:nvSpPr>
          <p:cNvPr id="8" name="Shape 778"/>
          <p:cNvSpPr/>
          <p:nvPr/>
        </p:nvSpPr>
        <p:spPr>
          <a:xfrm>
            <a:off x="969242" y="918241"/>
            <a:ext cx="1541860" cy="2971801"/>
          </a:xfrm>
          <a:prstGeom prst="rect">
            <a:avLst/>
          </a:prstGeom>
          <a:solidFill>
            <a:srgbClr val="F2F2F2"/>
          </a:solidFill>
          <a:ln>
            <a:solidFill>
              <a:srgbClr val="000000"/>
            </a:solidFill>
          </a:ln>
        </p:spPr>
        <p:txBody>
          <a:bodyPr lIns="34289" rIns="34289"/>
          <a:lstStyle/>
          <a:p>
            <a:pPr defTabSz="685800"/>
            <a:endParaRPr sz="1350"/>
          </a:p>
        </p:txBody>
      </p:sp>
      <p:sp>
        <p:nvSpPr>
          <p:cNvPr id="9" name="Shape 779"/>
          <p:cNvSpPr/>
          <p:nvPr/>
        </p:nvSpPr>
        <p:spPr>
          <a:xfrm>
            <a:off x="1053776" y="1045638"/>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10" name="Shape 780"/>
          <p:cNvSpPr/>
          <p:nvPr/>
        </p:nvSpPr>
        <p:spPr>
          <a:xfrm>
            <a:off x="1053776" y="1331388"/>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11" name="Shape 781"/>
          <p:cNvSpPr/>
          <p:nvPr/>
        </p:nvSpPr>
        <p:spPr>
          <a:xfrm>
            <a:off x="1053776" y="1617138"/>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12" name="Shape 782"/>
          <p:cNvSpPr/>
          <p:nvPr/>
        </p:nvSpPr>
        <p:spPr>
          <a:xfrm>
            <a:off x="1053776" y="190288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4" name="Shape 783"/>
          <p:cNvSpPr/>
          <p:nvPr/>
        </p:nvSpPr>
        <p:spPr>
          <a:xfrm>
            <a:off x="1053776" y="218863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5" name="Shape 784"/>
          <p:cNvSpPr/>
          <p:nvPr/>
        </p:nvSpPr>
        <p:spPr>
          <a:xfrm>
            <a:off x="1053776" y="247438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6" name="Shape 785"/>
          <p:cNvSpPr/>
          <p:nvPr/>
        </p:nvSpPr>
        <p:spPr>
          <a:xfrm>
            <a:off x="1053776" y="276013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7" name="Shape 786"/>
          <p:cNvSpPr/>
          <p:nvPr/>
        </p:nvSpPr>
        <p:spPr>
          <a:xfrm>
            <a:off x="1053776" y="304588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8" name="Shape 787"/>
          <p:cNvSpPr/>
          <p:nvPr/>
        </p:nvSpPr>
        <p:spPr>
          <a:xfrm>
            <a:off x="1053776" y="333163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19" name="Shape 788"/>
          <p:cNvSpPr/>
          <p:nvPr/>
        </p:nvSpPr>
        <p:spPr>
          <a:xfrm>
            <a:off x="1053776" y="3617388"/>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20" name="Shape 789"/>
          <p:cNvSpPr/>
          <p:nvPr/>
        </p:nvSpPr>
        <p:spPr>
          <a:xfrm flipV="1">
            <a:off x="853750" y="1169463"/>
            <a:ext cx="2" cy="2571750"/>
          </a:xfrm>
          <a:prstGeom prst="line">
            <a:avLst/>
          </a:prstGeom>
          <a:ln>
            <a:solidFill>
              <a:srgbClr val="000000"/>
            </a:solidFill>
            <a:tailEnd type="triangle"/>
          </a:ln>
        </p:spPr>
        <p:txBody>
          <a:bodyPr lIns="34289" rIns="34289"/>
          <a:lstStyle/>
          <a:p>
            <a:endParaRPr sz="1350"/>
          </a:p>
        </p:txBody>
      </p:sp>
      <p:sp>
        <p:nvSpPr>
          <p:cNvPr id="21" name="Shape 790"/>
          <p:cNvSpPr/>
          <p:nvPr/>
        </p:nvSpPr>
        <p:spPr>
          <a:xfrm>
            <a:off x="453701" y="2276744"/>
            <a:ext cx="514350" cy="2308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defRPr sz="1200"/>
            </a:lvl1pPr>
          </a:lstStyle>
          <a:p>
            <a:r>
              <a:rPr sz="900"/>
              <a:t>Time</a:t>
            </a:r>
          </a:p>
        </p:txBody>
      </p:sp>
      <p:sp>
        <p:nvSpPr>
          <p:cNvPr id="22" name="Shape 791"/>
          <p:cNvSpPr/>
          <p:nvPr/>
        </p:nvSpPr>
        <p:spPr>
          <a:xfrm>
            <a:off x="1497879" y="730321"/>
            <a:ext cx="628651" cy="2308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defRPr sz="1200"/>
            </a:lvl1pPr>
          </a:lstStyle>
          <a:p>
            <a:r>
              <a:rPr sz="900"/>
              <a:t>Ledger</a:t>
            </a:r>
          </a:p>
        </p:txBody>
      </p:sp>
      <p:grpSp>
        <p:nvGrpSpPr>
          <p:cNvPr id="24" name="Group 823"/>
          <p:cNvGrpSpPr/>
          <p:nvPr/>
        </p:nvGrpSpPr>
        <p:grpSpPr>
          <a:xfrm>
            <a:off x="3025451" y="1055163"/>
            <a:ext cx="4057651" cy="2447925"/>
            <a:chOff x="0" y="0"/>
            <a:chExt cx="5410200" cy="3263900"/>
          </a:xfrm>
        </p:grpSpPr>
        <p:sp>
          <p:nvSpPr>
            <p:cNvPr id="25" name="Shape 794"/>
            <p:cNvSpPr/>
            <p:nvPr/>
          </p:nvSpPr>
          <p:spPr>
            <a:xfrm>
              <a:off x="0" y="0"/>
              <a:ext cx="1606550"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26" name="Shape 795"/>
            <p:cNvSpPr/>
            <p:nvPr/>
          </p:nvSpPr>
          <p:spPr>
            <a:xfrm>
              <a:off x="0" y="141908"/>
              <a:ext cx="1585373"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11</a:t>
              </a:r>
            </a:p>
          </p:txBody>
        </p:sp>
        <p:sp>
          <p:nvSpPr>
            <p:cNvPr id="27" name="Shape 796"/>
            <p:cNvSpPr/>
            <p:nvPr/>
          </p:nvSpPr>
          <p:spPr>
            <a:xfrm>
              <a:off x="221891"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0000005647kjp</a:t>
              </a:r>
            </a:p>
            <a:p>
              <a:pPr defTabSz="685800">
                <a:defRPr sz="1100"/>
              </a:pPr>
              <a:endParaRPr sz="825"/>
            </a:p>
            <a:p>
              <a:pPr defTabSz="685800">
                <a:defRPr sz="1100"/>
              </a:pPr>
              <a:r>
                <a:rPr sz="825"/>
                <a:t>Previous block:</a:t>
              </a:r>
            </a:p>
            <a:p>
              <a:pPr defTabSz="685800">
                <a:defRPr sz="1100"/>
              </a:pPr>
              <a:r>
                <a:rPr sz="825"/>
                <a:t>000000432qrza1</a:t>
              </a:r>
            </a:p>
          </p:txBody>
        </p:sp>
        <p:sp>
          <p:nvSpPr>
            <p:cNvPr id="28" name="Shape 797"/>
            <p:cNvSpPr/>
            <p:nvPr/>
          </p:nvSpPr>
          <p:spPr>
            <a:xfrm>
              <a:off x="122237" y="1773237"/>
              <a:ext cx="1363663"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29" name="Shape 798"/>
            <p:cNvSpPr/>
            <p:nvPr/>
          </p:nvSpPr>
          <p:spPr>
            <a:xfrm>
              <a:off x="179529" y="1793447"/>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lk54lfvx</a:t>
              </a:r>
            </a:p>
          </p:txBody>
        </p:sp>
        <p:sp>
          <p:nvSpPr>
            <p:cNvPr id="30" name="Shape 799"/>
            <p:cNvSpPr/>
            <p:nvPr/>
          </p:nvSpPr>
          <p:spPr>
            <a:xfrm>
              <a:off x="136525" y="2239962"/>
              <a:ext cx="1363664"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31" name="Shape 800"/>
            <p:cNvSpPr/>
            <p:nvPr/>
          </p:nvSpPr>
          <p:spPr>
            <a:xfrm>
              <a:off x="193731"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09345w1d</a:t>
              </a:r>
            </a:p>
          </p:txBody>
        </p:sp>
        <p:sp>
          <p:nvSpPr>
            <p:cNvPr id="32" name="Shape 801"/>
            <p:cNvSpPr/>
            <p:nvPr/>
          </p:nvSpPr>
          <p:spPr>
            <a:xfrm>
              <a:off x="134937" y="2695575"/>
              <a:ext cx="1363663"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33" name="Shape 802"/>
            <p:cNvSpPr/>
            <p:nvPr/>
          </p:nvSpPr>
          <p:spPr>
            <a:xfrm>
              <a:off x="193155" y="2714923"/>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vc4232v32</a:t>
              </a:r>
            </a:p>
          </p:txBody>
        </p:sp>
        <p:sp>
          <p:nvSpPr>
            <p:cNvPr id="34" name="Shape 803"/>
            <p:cNvSpPr/>
            <p:nvPr/>
          </p:nvSpPr>
          <p:spPr>
            <a:xfrm>
              <a:off x="1908175" y="0"/>
              <a:ext cx="1608138"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35" name="Shape 804"/>
            <p:cNvSpPr/>
            <p:nvPr/>
          </p:nvSpPr>
          <p:spPr>
            <a:xfrm>
              <a:off x="1894598" y="141908"/>
              <a:ext cx="1599204"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12</a:t>
              </a:r>
            </a:p>
          </p:txBody>
        </p:sp>
        <p:sp>
          <p:nvSpPr>
            <p:cNvPr id="36" name="Shape 805"/>
            <p:cNvSpPr/>
            <p:nvPr/>
          </p:nvSpPr>
          <p:spPr>
            <a:xfrm>
              <a:off x="2130317"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000000ahpoka9</a:t>
              </a:r>
            </a:p>
            <a:p>
              <a:pPr defTabSz="685800">
                <a:defRPr sz="1100"/>
              </a:pPr>
              <a:endParaRPr sz="825"/>
            </a:p>
            <a:p>
              <a:pPr defTabSz="685800">
                <a:defRPr sz="1100"/>
              </a:pPr>
              <a:r>
                <a:rPr sz="825"/>
                <a:t>Previous block:</a:t>
              </a:r>
            </a:p>
            <a:p>
              <a:pPr defTabSz="685800">
                <a:defRPr sz="1100"/>
              </a:pPr>
              <a:r>
                <a:rPr sz="825"/>
                <a:t>0000005657kjp</a:t>
              </a:r>
            </a:p>
          </p:txBody>
        </p:sp>
        <p:sp>
          <p:nvSpPr>
            <p:cNvPr id="37" name="Shape 806"/>
            <p:cNvSpPr/>
            <p:nvPr/>
          </p:nvSpPr>
          <p:spPr>
            <a:xfrm>
              <a:off x="2030413" y="1773237"/>
              <a:ext cx="1363663"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38" name="Shape 807"/>
            <p:cNvSpPr/>
            <p:nvPr/>
          </p:nvSpPr>
          <p:spPr>
            <a:xfrm>
              <a:off x="2087955" y="1793447"/>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dd5g31bm</a:t>
              </a:r>
            </a:p>
          </p:txBody>
        </p:sp>
        <p:sp>
          <p:nvSpPr>
            <p:cNvPr id="39" name="Shape 808"/>
            <p:cNvSpPr/>
            <p:nvPr/>
          </p:nvSpPr>
          <p:spPr>
            <a:xfrm>
              <a:off x="2044699" y="2239962"/>
              <a:ext cx="1363664"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40" name="Shape 809"/>
            <p:cNvSpPr/>
            <p:nvPr/>
          </p:nvSpPr>
          <p:spPr>
            <a:xfrm>
              <a:off x="2102158"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22qsx987</a:t>
              </a:r>
            </a:p>
          </p:txBody>
        </p:sp>
        <p:sp>
          <p:nvSpPr>
            <p:cNvPr id="41" name="Shape 810"/>
            <p:cNvSpPr/>
            <p:nvPr/>
          </p:nvSpPr>
          <p:spPr>
            <a:xfrm>
              <a:off x="2044699" y="2695575"/>
              <a:ext cx="1362076"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42" name="Shape 811"/>
            <p:cNvSpPr/>
            <p:nvPr/>
          </p:nvSpPr>
          <p:spPr>
            <a:xfrm>
              <a:off x="2101581" y="2714923"/>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001hk009</a:t>
              </a:r>
            </a:p>
          </p:txBody>
        </p:sp>
        <p:sp>
          <p:nvSpPr>
            <p:cNvPr id="43" name="Shape 812"/>
            <p:cNvSpPr/>
            <p:nvPr/>
          </p:nvSpPr>
          <p:spPr>
            <a:xfrm>
              <a:off x="3803650" y="0"/>
              <a:ext cx="1606550"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44" name="Shape 813"/>
            <p:cNvSpPr/>
            <p:nvPr/>
          </p:nvSpPr>
          <p:spPr>
            <a:xfrm>
              <a:off x="3816852" y="141908"/>
              <a:ext cx="1571545"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13</a:t>
              </a:r>
            </a:p>
          </p:txBody>
        </p:sp>
        <p:sp>
          <p:nvSpPr>
            <p:cNvPr id="45" name="Shape 814"/>
            <p:cNvSpPr/>
            <p:nvPr/>
          </p:nvSpPr>
          <p:spPr>
            <a:xfrm>
              <a:off x="4024915"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00000090b41bx</a:t>
              </a:r>
            </a:p>
            <a:p>
              <a:pPr defTabSz="685800">
                <a:defRPr sz="1100"/>
              </a:pPr>
              <a:endParaRPr sz="825"/>
            </a:p>
            <a:p>
              <a:pPr defTabSz="685800">
                <a:defRPr sz="1100"/>
              </a:pPr>
              <a:r>
                <a:rPr sz="825"/>
                <a:t>Previous block:</a:t>
              </a:r>
            </a:p>
            <a:p>
              <a:pPr defTabSz="685800">
                <a:defRPr sz="1100"/>
              </a:pPr>
              <a:r>
                <a:rPr sz="825"/>
                <a:t>000000ahpoka9</a:t>
              </a:r>
            </a:p>
          </p:txBody>
        </p:sp>
        <p:sp>
          <p:nvSpPr>
            <p:cNvPr id="46" name="Shape 815"/>
            <p:cNvSpPr/>
            <p:nvPr/>
          </p:nvSpPr>
          <p:spPr>
            <a:xfrm>
              <a:off x="3924300" y="1773237"/>
              <a:ext cx="1363664"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47" name="Shape 816"/>
            <p:cNvSpPr/>
            <p:nvPr/>
          </p:nvSpPr>
          <p:spPr>
            <a:xfrm>
              <a:off x="3982552" y="1793447"/>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94lxcv14</a:t>
              </a:r>
            </a:p>
          </p:txBody>
        </p:sp>
        <p:sp>
          <p:nvSpPr>
            <p:cNvPr id="48" name="Shape 817"/>
            <p:cNvSpPr/>
            <p:nvPr/>
          </p:nvSpPr>
          <p:spPr>
            <a:xfrm>
              <a:off x="3938587" y="2239962"/>
              <a:ext cx="1363663"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49" name="Shape 818"/>
            <p:cNvSpPr/>
            <p:nvPr/>
          </p:nvSpPr>
          <p:spPr>
            <a:xfrm>
              <a:off x="3996756"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abb7bxxq</a:t>
              </a:r>
            </a:p>
          </p:txBody>
        </p:sp>
        <p:sp>
          <p:nvSpPr>
            <p:cNvPr id="50" name="Shape 819"/>
            <p:cNvSpPr/>
            <p:nvPr/>
          </p:nvSpPr>
          <p:spPr>
            <a:xfrm>
              <a:off x="3938587" y="2695575"/>
              <a:ext cx="1363663"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51" name="Shape 820"/>
            <p:cNvSpPr/>
            <p:nvPr/>
          </p:nvSpPr>
          <p:spPr>
            <a:xfrm>
              <a:off x="3996179" y="2714923"/>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34oiu98a</a:t>
              </a:r>
            </a:p>
          </p:txBody>
        </p:sp>
        <p:sp>
          <p:nvSpPr>
            <p:cNvPr id="52" name="Shape 821"/>
            <p:cNvSpPr/>
            <p:nvPr/>
          </p:nvSpPr>
          <p:spPr>
            <a:xfrm flipH="1" flipV="1">
              <a:off x="1384299" y="993775"/>
              <a:ext cx="723902" cy="425451"/>
            </a:xfrm>
            <a:prstGeom prst="line">
              <a:avLst/>
            </a:prstGeom>
            <a:noFill/>
            <a:ln w="38100" cap="flat">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53" name="Shape 822"/>
            <p:cNvSpPr/>
            <p:nvPr/>
          </p:nvSpPr>
          <p:spPr>
            <a:xfrm flipH="1" flipV="1">
              <a:off x="3259137" y="993775"/>
              <a:ext cx="723901" cy="425451"/>
            </a:xfrm>
            <a:prstGeom prst="line">
              <a:avLst/>
            </a:prstGeom>
            <a:noFill/>
            <a:ln w="38100" cap="flat">
              <a:solidFill>
                <a:srgbClr val="000000"/>
              </a:solidFill>
              <a:prstDash val="solid"/>
              <a:round/>
              <a:tailEnd type="triangle" w="med" len="med"/>
            </a:ln>
            <a:effectLst/>
          </p:spPr>
          <p:txBody>
            <a:bodyPr wrap="square" lIns="34289" tIns="34289" rIns="34289" bIns="34289" numCol="1" anchor="t">
              <a:noAutofit/>
            </a:bodyPr>
            <a:lstStyle/>
            <a:p>
              <a:endParaRPr sz="1350"/>
            </a:p>
          </p:txBody>
        </p:sp>
      </p:grpSp>
      <p:sp>
        <p:nvSpPr>
          <p:cNvPr id="55" name="Shape 825"/>
          <p:cNvSpPr/>
          <p:nvPr/>
        </p:nvSpPr>
        <p:spPr>
          <a:xfrm>
            <a:off x="1069254" y="1027779"/>
            <a:ext cx="1345407"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13</a:t>
            </a:r>
          </a:p>
        </p:txBody>
      </p:sp>
      <p:sp>
        <p:nvSpPr>
          <p:cNvPr id="56" name="Shape 826"/>
          <p:cNvSpPr/>
          <p:nvPr/>
        </p:nvSpPr>
        <p:spPr>
          <a:xfrm>
            <a:off x="1069254" y="1327816"/>
            <a:ext cx="1345407"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12</a:t>
            </a:r>
          </a:p>
        </p:txBody>
      </p:sp>
      <p:sp>
        <p:nvSpPr>
          <p:cNvPr id="57" name="Shape 827"/>
          <p:cNvSpPr/>
          <p:nvPr/>
        </p:nvSpPr>
        <p:spPr>
          <a:xfrm>
            <a:off x="1060920" y="1609995"/>
            <a:ext cx="1345406"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11</a:t>
            </a:r>
          </a:p>
        </p:txBody>
      </p:sp>
      <p:sp>
        <p:nvSpPr>
          <p:cNvPr id="58" name="Shape 828"/>
          <p:cNvSpPr/>
          <p:nvPr/>
        </p:nvSpPr>
        <p:spPr>
          <a:xfrm>
            <a:off x="2619448" y="1014682"/>
            <a:ext cx="305991" cy="79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12"/>
                  <a:pt x="10800" y="697"/>
                </a:cubicBezTo>
                <a:lnTo>
                  <a:pt x="10800" y="10103"/>
                </a:lnTo>
                <a:cubicBezTo>
                  <a:pt x="10800" y="10488"/>
                  <a:pt x="15635" y="10800"/>
                  <a:pt x="21600" y="10800"/>
                </a:cubicBezTo>
                <a:cubicBezTo>
                  <a:pt x="15635" y="10800"/>
                  <a:pt x="10800" y="11112"/>
                  <a:pt x="10800" y="11497"/>
                </a:cubicBezTo>
                <a:lnTo>
                  <a:pt x="10800" y="20903"/>
                </a:lnTo>
                <a:cubicBezTo>
                  <a:pt x="10800" y="21288"/>
                  <a:pt x="5965" y="21600"/>
                  <a:pt x="0" y="21600"/>
                </a:cubicBezTo>
              </a:path>
            </a:pathLst>
          </a:custGeom>
          <a:solidFill>
            <a:srgbClr val="FFFFFF"/>
          </a:solidFill>
          <a:ln>
            <a:solidFill>
              <a:srgbClr val="000000"/>
            </a:solidFill>
          </a:ln>
        </p:spPr>
        <p:txBody>
          <a:bodyPr lIns="34289" rIns="34289"/>
          <a:lstStyle/>
          <a:p>
            <a:pPr defTabSz="685800"/>
            <a:endParaRPr sz="135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4" y="4018840"/>
            <a:ext cx="9144000" cy="1369206"/>
          </a:xfrm>
          <a:prstGeom prst="rect">
            <a:avLst/>
          </a:prstGeom>
        </p:spPr>
      </p:pic>
    </p:spTree>
    <p:extLst>
      <p:ext uri="{BB962C8B-B14F-4D97-AF65-F5344CB8AC3E}">
        <p14:creationId xmlns:p14="http://schemas.microsoft.com/office/powerpoint/2010/main" val="19678300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5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BLOCKCHAIN - UXTO</a:t>
            </a:r>
            <a:endParaRPr dirty="0"/>
          </a:p>
        </p:txBody>
      </p:sp>
      <p:pic>
        <p:nvPicPr>
          <p:cNvPr id="12" name="image2.png"/>
          <p:cNvPicPr>
            <a:picLocks noChangeAspect="1"/>
          </p:cNvPicPr>
          <p:nvPr/>
        </p:nvPicPr>
        <p:blipFill>
          <a:blip r:embed="rId3">
            <a:extLst/>
          </a:blip>
          <a:stretch>
            <a:fillRect/>
          </a:stretch>
        </p:blipFill>
        <p:spPr>
          <a:xfrm>
            <a:off x="1247577" y="1213134"/>
            <a:ext cx="6276441" cy="3347435"/>
          </a:xfrm>
          <a:prstGeom prst="rect">
            <a:avLst/>
          </a:prstGeom>
          <a:ln w="12700">
            <a:miter lim="400000"/>
          </a:ln>
        </p:spPr>
      </p:pic>
    </p:spTree>
    <p:extLst>
      <p:ext uri="{BB962C8B-B14F-4D97-AF65-F5344CB8AC3E}">
        <p14:creationId xmlns:p14="http://schemas.microsoft.com/office/powerpoint/2010/main" val="136375416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BLOCKCHAIN HYO- UXTO</a:t>
            </a:r>
            <a:endParaRPr dirty="0"/>
          </a:p>
        </p:txBody>
      </p:sp>
      <p:pic>
        <p:nvPicPr>
          <p:cNvPr id="12" name="image2.png"/>
          <p:cNvPicPr>
            <a:picLocks noChangeAspect="1"/>
          </p:cNvPicPr>
          <p:nvPr/>
        </p:nvPicPr>
        <p:blipFill>
          <a:blip r:embed="rId3">
            <a:extLst/>
          </a:blip>
          <a:stretch>
            <a:fillRect/>
          </a:stretch>
        </p:blipFill>
        <p:spPr>
          <a:xfrm>
            <a:off x="1247577" y="1213134"/>
            <a:ext cx="6276441" cy="3347435"/>
          </a:xfrm>
          <a:prstGeom prst="rect">
            <a:avLst/>
          </a:prstGeom>
          <a:ln w="12700">
            <a:miter lim="400000"/>
          </a:ln>
        </p:spPr>
      </p:pic>
    </p:spTree>
    <p:extLst>
      <p:ext uri="{BB962C8B-B14F-4D97-AF65-F5344CB8AC3E}">
        <p14:creationId xmlns:p14="http://schemas.microsoft.com/office/powerpoint/2010/main" val="42115635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HYPERLEDGER – SMART CONTRACTS</a:t>
            </a:r>
            <a:endParaRPr dirty="0"/>
          </a:p>
        </p:txBody>
      </p:sp>
      <p:sp>
        <p:nvSpPr>
          <p:cNvPr id="2" name="Rectangle 1"/>
          <p:cNvSpPr/>
          <p:nvPr/>
        </p:nvSpPr>
        <p:spPr>
          <a:xfrm>
            <a:off x="252095" y="844899"/>
            <a:ext cx="6055567" cy="3970318"/>
          </a:xfrm>
          <a:prstGeom prst="rect">
            <a:avLst/>
          </a:prstGeom>
        </p:spPr>
        <p:txBody>
          <a:bodyPr wrap="square">
            <a:spAutoFit/>
          </a:bodyPr>
          <a:lstStyle/>
          <a:p>
            <a:pPr marL="285750" indent="-285750">
              <a:buFont typeface="Arial" charset="0"/>
              <a:buChar char="•"/>
            </a:pPr>
            <a:r>
              <a:rPr lang="en-US" b="0" dirty="0" smtClean="0"/>
              <a:t>NO CRIPTO CURRENCY</a:t>
            </a:r>
            <a:br>
              <a:rPr lang="en-US" b="0" dirty="0" smtClean="0"/>
            </a:br>
            <a:endParaRPr lang="en-US" b="0" dirty="0" smtClean="0"/>
          </a:p>
          <a:p>
            <a:pPr marL="285750" indent="-285750">
              <a:buFont typeface="Arial" charset="0"/>
              <a:buChar char="•"/>
            </a:pPr>
            <a:r>
              <a:rPr lang="en-US" b="0" dirty="0" smtClean="0"/>
              <a:t>PERMISSIONED ACCESS</a:t>
            </a:r>
            <a:br>
              <a:rPr lang="en-US" b="0" dirty="0" smtClean="0"/>
            </a:br>
            <a:endParaRPr lang="en-US" b="0" dirty="0" smtClean="0"/>
          </a:p>
          <a:p>
            <a:pPr marL="285750" indent="-285750">
              <a:buFont typeface="Arial" charset="0"/>
              <a:buChar char="•"/>
            </a:pPr>
            <a:r>
              <a:rPr lang="en-US" b="0" dirty="0" smtClean="0"/>
              <a:t>MULTIPLE NETWORKS</a:t>
            </a:r>
            <a:br>
              <a:rPr lang="en-US" b="0" dirty="0" smtClean="0"/>
            </a:br>
            <a:endParaRPr lang="en-US" b="0" dirty="0" smtClean="0"/>
          </a:p>
          <a:p>
            <a:pPr marL="285750" indent="-285750">
              <a:buFont typeface="Arial" charset="0"/>
              <a:buChar char="•"/>
            </a:pPr>
            <a:r>
              <a:rPr lang="en-US" b="0" dirty="0" smtClean="0"/>
              <a:t>SMARTCONTRACTS GO/JAVA:</a:t>
            </a:r>
            <a:br>
              <a:rPr lang="en-US" b="0" dirty="0" smtClean="0"/>
            </a:br>
            <a:endParaRPr lang="en-US" b="0" dirty="0" smtClean="0"/>
          </a:p>
          <a:p>
            <a:pPr marL="285750" indent="-285750">
              <a:buFont typeface="Arial" charset="0"/>
              <a:buChar char="•"/>
            </a:pPr>
            <a:r>
              <a:rPr lang="en-US" b="0" dirty="0" smtClean="0"/>
              <a:t>- GENERATE TRASACION LOGS – BLOCKS ON BLOCKCHAIN</a:t>
            </a:r>
            <a:br>
              <a:rPr lang="en-US" b="0" dirty="0" smtClean="0"/>
            </a:br>
            <a:endParaRPr lang="en-US" b="0" dirty="0" smtClean="0"/>
          </a:p>
          <a:p>
            <a:pPr marL="285750" indent="-285750">
              <a:buFont typeface="Arial" charset="0"/>
              <a:buChar char="•"/>
            </a:pPr>
            <a:r>
              <a:rPr lang="en-US" b="0" dirty="0" smtClean="0"/>
              <a:t>- UPDATE STATE – UXTO</a:t>
            </a:r>
            <a:br>
              <a:rPr lang="en-US" b="0" dirty="0" smtClean="0"/>
            </a:br>
            <a:endParaRPr lang="en-US" b="0" dirty="0" smtClean="0"/>
          </a:p>
          <a:p>
            <a:pPr marL="285750" indent="-285750">
              <a:buFont typeface="Arial" charset="0"/>
              <a:buChar char="•"/>
            </a:pPr>
            <a:r>
              <a:rPr lang="en-US" b="0" dirty="0" smtClean="0"/>
              <a:t>- REGISTER/CONSUME EVENTS</a:t>
            </a:r>
            <a:endParaRPr lang="en-US"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765" y="844899"/>
            <a:ext cx="4288221" cy="2190259"/>
          </a:xfrm>
          <a:prstGeom prst="rect">
            <a:avLst/>
          </a:prstGeom>
        </p:spPr>
      </p:pic>
    </p:spTree>
    <p:extLst>
      <p:ext uri="{BB962C8B-B14F-4D97-AF65-F5344CB8AC3E}">
        <p14:creationId xmlns:p14="http://schemas.microsoft.com/office/powerpoint/2010/main" val="4258606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3">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BLOCKCHAIN – CONSENSUS - PBFT</a:t>
            </a:r>
            <a:endParaRPr dirty="0"/>
          </a:p>
        </p:txBody>
      </p:sp>
      <p:grpSp>
        <p:nvGrpSpPr>
          <p:cNvPr id="7" name="Group 519"/>
          <p:cNvGrpSpPr/>
          <p:nvPr/>
        </p:nvGrpSpPr>
        <p:grpSpPr>
          <a:xfrm>
            <a:off x="1393834" y="1805939"/>
            <a:ext cx="1085851" cy="1257301"/>
            <a:chOff x="0" y="0"/>
            <a:chExt cx="1085850" cy="1257300"/>
          </a:xfrm>
        </p:grpSpPr>
        <p:sp>
          <p:nvSpPr>
            <p:cNvPr id="8" name="Shape 517"/>
            <p:cNvSpPr/>
            <p:nvPr/>
          </p:nvSpPr>
          <p:spPr>
            <a:xfrm>
              <a:off x="0" y="0"/>
              <a:ext cx="1085850" cy="1257300"/>
            </a:xfrm>
            <a:prstGeom prst="rect">
              <a:avLst/>
            </a:prstGeom>
            <a:solidFill>
              <a:schemeClr val="accent6">
                <a:lumOff val="34901"/>
              </a:schemeClr>
            </a:solidFill>
            <a:ln w="3175" cap="flat">
              <a:solidFill>
                <a:srgbClr val="000000"/>
              </a:solidFill>
              <a:prstDash val="solid"/>
              <a:round/>
            </a:ln>
            <a:effectLst>
              <a:outerShdw blurRad="38100" dist="25400" dir="2700000" rotWithShape="0">
                <a:srgbClr val="000000">
                  <a:alpha val="43000"/>
                </a:srgbClr>
              </a:outerShdw>
            </a:effectLst>
          </p:spPr>
          <p:txBody>
            <a:bodyPr wrap="square" lIns="34289" tIns="34289" rIns="34289" bIns="34289" numCol="1" anchor="t">
              <a:noAutofit/>
            </a:bodyPr>
            <a:lstStyle/>
            <a:p>
              <a:pPr algn="ctr" defTabSz="342900">
                <a:defRPr sz="1200" b="0">
                  <a:solidFill>
                    <a:srgbClr val="FFFFFF"/>
                  </a:solidFill>
                </a:defRPr>
              </a:pPr>
              <a:endParaRPr/>
            </a:p>
          </p:txBody>
        </p:sp>
        <p:sp>
          <p:nvSpPr>
            <p:cNvPr id="9" name="Shape 518"/>
            <p:cNvSpPr/>
            <p:nvPr/>
          </p:nvSpPr>
          <p:spPr>
            <a:xfrm>
              <a:off x="0" y="0"/>
              <a:ext cx="1085850" cy="7629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342900">
                <a:defRPr sz="1000"/>
              </a:pPr>
              <a:endParaRPr/>
            </a:p>
            <a:p>
              <a:pPr algn="ctr" defTabSz="342900">
                <a:defRPr sz="1000"/>
              </a:pPr>
              <a:endParaRPr/>
            </a:p>
            <a:p>
              <a:pPr algn="ctr" defTabSz="342900">
                <a:defRPr sz="1000"/>
              </a:pPr>
              <a:r>
                <a:t>Process work to validate transactions</a:t>
              </a:r>
            </a:p>
          </p:txBody>
        </p:sp>
      </p:grpSp>
      <p:sp>
        <p:nvSpPr>
          <p:cNvPr id="10" name="Shape 520"/>
          <p:cNvSpPr/>
          <p:nvPr/>
        </p:nvSpPr>
        <p:spPr>
          <a:xfrm>
            <a:off x="1622434" y="1520190"/>
            <a:ext cx="445613" cy="241395"/>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b="0"/>
            </a:lvl1pPr>
          </a:lstStyle>
          <a:p>
            <a:r>
              <a:t>Node</a:t>
            </a:r>
          </a:p>
        </p:txBody>
      </p:sp>
      <p:sp>
        <p:nvSpPr>
          <p:cNvPr id="11" name="Shape 521"/>
          <p:cNvSpPr/>
          <p:nvPr/>
        </p:nvSpPr>
        <p:spPr>
          <a:xfrm>
            <a:off x="2708284" y="169164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3" name="Shape 522"/>
          <p:cNvSpPr/>
          <p:nvPr/>
        </p:nvSpPr>
        <p:spPr>
          <a:xfrm>
            <a:off x="3165484" y="169164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4" name="Shape 523"/>
          <p:cNvSpPr/>
          <p:nvPr/>
        </p:nvSpPr>
        <p:spPr>
          <a:xfrm>
            <a:off x="3622684" y="169164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5" name="Shape 524"/>
          <p:cNvSpPr/>
          <p:nvPr/>
        </p:nvSpPr>
        <p:spPr>
          <a:xfrm>
            <a:off x="4022734" y="169164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6" name="Shape 525"/>
          <p:cNvSpPr/>
          <p:nvPr/>
        </p:nvSpPr>
        <p:spPr>
          <a:xfrm>
            <a:off x="4879984" y="169164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7" name="Shape 526"/>
          <p:cNvSpPr/>
          <p:nvPr/>
        </p:nvSpPr>
        <p:spPr>
          <a:xfrm>
            <a:off x="5337184" y="169164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8" name="Shape 527"/>
          <p:cNvSpPr/>
          <p:nvPr/>
        </p:nvSpPr>
        <p:spPr>
          <a:xfrm>
            <a:off x="5794384" y="169164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19" name="Shape 528"/>
          <p:cNvSpPr/>
          <p:nvPr/>
        </p:nvSpPr>
        <p:spPr>
          <a:xfrm>
            <a:off x="6194435" y="169164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20" name="Shape 529"/>
          <p:cNvSpPr/>
          <p:nvPr/>
        </p:nvSpPr>
        <p:spPr>
          <a:xfrm>
            <a:off x="4365634" y="1520190"/>
            <a:ext cx="335331" cy="327802"/>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lstStyle>
          <a:p>
            <a:r>
              <a:t>....</a:t>
            </a:r>
          </a:p>
        </p:txBody>
      </p:sp>
      <p:sp>
        <p:nvSpPr>
          <p:cNvPr id="21" name="Shape 530"/>
          <p:cNvSpPr/>
          <p:nvPr/>
        </p:nvSpPr>
        <p:spPr>
          <a:xfrm rot="16200000" flipH="1">
            <a:off x="3465522" y="762952"/>
            <a:ext cx="85726"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34289" tIns="34289" rIns="34289" bIns="34289"/>
          <a:lstStyle/>
          <a:p>
            <a:pPr defTabSz="342900">
              <a:defRPr sz="1200" b="0">
                <a:solidFill>
                  <a:srgbClr val="FFFFFF"/>
                </a:solidFill>
              </a:defRPr>
            </a:pPr>
            <a:endParaRPr/>
          </a:p>
        </p:txBody>
      </p:sp>
      <p:sp>
        <p:nvSpPr>
          <p:cNvPr id="22" name="Shape 531"/>
          <p:cNvSpPr/>
          <p:nvPr/>
        </p:nvSpPr>
        <p:spPr>
          <a:xfrm rot="16200000" flipH="1">
            <a:off x="5637222" y="762952"/>
            <a:ext cx="85726"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34289" tIns="34289" rIns="34289" bIns="34289"/>
          <a:lstStyle/>
          <a:p>
            <a:pPr defTabSz="342900">
              <a:defRPr sz="1200" b="0">
                <a:solidFill>
                  <a:srgbClr val="FFFFFF"/>
                </a:solidFill>
              </a:defRPr>
            </a:pPr>
            <a:endParaRPr/>
          </a:p>
        </p:txBody>
      </p:sp>
      <p:sp>
        <p:nvSpPr>
          <p:cNvPr id="23" name="Shape 532"/>
          <p:cNvSpPr/>
          <p:nvPr/>
        </p:nvSpPr>
        <p:spPr>
          <a:xfrm>
            <a:off x="2708284" y="1314635"/>
            <a:ext cx="1729959" cy="207747"/>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900" b="0"/>
            </a:lvl1pPr>
          </a:lstStyle>
          <a:p>
            <a:r>
              <a:t>Transactions to </a:t>
            </a:r>
            <a:r>
              <a:rPr/>
              <a:t>be </a:t>
            </a:r>
            <a:r>
              <a:rPr smtClean="0"/>
              <a:t>processed</a:t>
            </a:r>
            <a:r>
              <a:rPr lang="en-US" smtClean="0"/>
              <a:t>Ç√</a:t>
            </a:r>
            <a:endParaRPr/>
          </a:p>
        </p:txBody>
      </p:sp>
      <p:sp>
        <p:nvSpPr>
          <p:cNvPr id="24" name="Shape 533"/>
          <p:cNvSpPr/>
          <p:nvPr/>
        </p:nvSpPr>
        <p:spPr>
          <a:xfrm>
            <a:off x="4481565" y="1291590"/>
            <a:ext cx="2542247" cy="19184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900" b="0"/>
            </a:lvl1pPr>
          </a:lstStyle>
          <a:p>
            <a:r>
              <a:t>Transactions already validated (and in the chain)</a:t>
            </a:r>
          </a:p>
        </p:txBody>
      </p:sp>
      <p:sp>
        <p:nvSpPr>
          <p:cNvPr id="25" name="Shape 534"/>
          <p:cNvSpPr/>
          <p:nvPr/>
        </p:nvSpPr>
        <p:spPr>
          <a:xfrm>
            <a:off x="2479684" y="340614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26" name="Shape 535"/>
          <p:cNvSpPr/>
          <p:nvPr/>
        </p:nvSpPr>
        <p:spPr>
          <a:xfrm>
            <a:off x="2551774" y="3177540"/>
            <a:ext cx="556561"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27" name="Shape 536"/>
          <p:cNvSpPr/>
          <p:nvPr/>
        </p:nvSpPr>
        <p:spPr>
          <a:xfrm>
            <a:off x="2936884" y="352044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28" name="Shape 537"/>
          <p:cNvSpPr/>
          <p:nvPr/>
        </p:nvSpPr>
        <p:spPr>
          <a:xfrm>
            <a:off x="3008973" y="3291840"/>
            <a:ext cx="556562"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29" name="Shape 538"/>
          <p:cNvSpPr/>
          <p:nvPr/>
        </p:nvSpPr>
        <p:spPr>
          <a:xfrm>
            <a:off x="3336934" y="357759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30" name="Shape 539"/>
          <p:cNvSpPr/>
          <p:nvPr/>
        </p:nvSpPr>
        <p:spPr>
          <a:xfrm>
            <a:off x="3466174" y="3348990"/>
            <a:ext cx="556562"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31" name="Shape 540"/>
          <p:cNvSpPr/>
          <p:nvPr/>
        </p:nvSpPr>
        <p:spPr>
          <a:xfrm>
            <a:off x="3908434" y="3658802"/>
            <a:ext cx="208306" cy="241396"/>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a:lvl1pPr>
          </a:lstStyle>
          <a:p>
            <a:r>
              <a:t>...</a:t>
            </a:r>
          </a:p>
        </p:txBody>
      </p:sp>
      <p:pic>
        <p:nvPicPr>
          <p:cNvPr id="3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684" y="3520440"/>
            <a:ext cx="407121" cy="4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a:stCxn id="25" idx="1"/>
          </p:cNvCxnSpPr>
          <p:nvPr/>
        </p:nvCxnSpPr>
        <p:spPr>
          <a:xfrm flipH="1" flipV="1">
            <a:off x="1393834" y="3703921"/>
            <a:ext cx="1085850"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36" name="Shape 532"/>
          <p:cNvSpPr/>
          <p:nvPr/>
        </p:nvSpPr>
        <p:spPr>
          <a:xfrm>
            <a:off x="1393833" y="3483681"/>
            <a:ext cx="674213" cy="207747"/>
          </a:xfrm>
          <a:prstGeom prst="rect">
            <a:avLst/>
          </a:prstGeom>
          <a:ln w="12700">
            <a:miter lim="400000"/>
          </a:ln>
          <a:extLst>
            <a:ext uri="{C572A759-6A51-4108-AA02-DFA0A04FC94B}">
              <ma14:wrappingTextBoxFlag xmlns:ma14="http://schemas.microsoft.com/office/mac/drawingml/2011/main" val="1"/>
            </a:ext>
          </a:extLst>
        </p:spPr>
        <p:txBody>
          <a:bodyPr wrap="square" lIns="34289" tIns="34289" rIns="34289" bIns="34289">
            <a:spAutoFit/>
          </a:bodyPr>
          <a:lstStyle>
            <a:lvl1pPr defTabSz="342900">
              <a:defRPr sz="900" b="0"/>
            </a:lvl1pPr>
          </a:lstStyle>
          <a:p>
            <a:r>
              <a:rPr lang="en-US" smtClean="0"/>
              <a:t>EXECUTE</a:t>
            </a:r>
            <a:endParaRPr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4006"/>
            <a:ext cx="9144000" cy="3938467"/>
          </a:xfrm>
          <a:prstGeom prst="rect">
            <a:avLst/>
          </a:prstGeom>
        </p:spPr>
      </p:pic>
    </p:spTree>
    <p:extLst>
      <p:ext uri="{BB962C8B-B14F-4D97-AF65-F5344CB8AC3E}">
        <p14:creationId xmlns:p14="http://schemas.microsoft.com/office/powerpoint/2010/main" val="754575969"/>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sldNum" sz="quarter" idx="4294967295"/>
          </p:nvPr>
        </p:nvSpPr>
        <p:spPr>
          <a:xfrm>
            <a:off x="2792413" y="4676775"/>
            <a:ext cx="127001" cy="127000"/>
          </a:xfrm>
          <a:prstGeom prst="rect">
            <a:avLst/>
          </a:prstGeom>
          <a:extLst>
            <a:ext uri="{C572A759-6A51-4108-AA02-DFA0A04FC94B}">
              <ma14:wrappingTextBoxFlag xmlns:ma14="http://schemas.microsoft.com/office/mac/drawingml/2011/main" val="1"/>
            </a:ext>
          </a:extLst>
        </p:spPr>
        <p:txBody>
          <a:bodyPr lIns="0" tIns="0" rIns="0" bIns="0"/>
          <a:lstStyle>
            <a:lvl1pPr>
              <a:defRPr sz="600">
                <a:solidFill>
                  <a:srgbClr val="5A5A5A"/>
                </a:solidFill>
              </a:defRPr>
            </a:lvl1pPr>
          </a:lstStyle>
          <a:p>
            <a:fld id="{86CB4B4D-7CA3-9044-876B-883B54F8677D}" type="slidenum">
              <a:t>8</a:t>
            </a:fld>
            <a:endParaRPr/>
          </a:p>
        </p:txBody>
      </p:sp>
      <p:pic>
        <p:nvPicPr>
          <p:cNvPr id="473" name="image12.jpeg" descr="hyperledger copy"/>
          <p:cNvPicPr>
            <a:picLocks noChangeAspect="1"/>
          </p:cNvPicPr>
          <p:nvPr/>
        </p:nvPicPr>
        <p:blipFill>
          <a:blip r:embed="rId2">
            <a:extLst/>
          </a:blip>
          <a:srcRect r="13206"/>
          <a:stretch>
            <a:fillRect/>
          </a:stretch>
        </p:blipFill>
        <p:spPr>
          <a:xfrm>
            <a:off x="5159500" y="1375957"/>
            <a:ext cx="3703639" cy="3892552"/>
          </a:xfrm>
          <a:prstGeom prst="rect">
            <a:avLst/>
          </a:prstGeom>
          <a:ln w="12700">
            <a:miter lim="400000"/>
          </a:ln>
        </p:spPr>
      </p:pic>
      <p:sp>
        <p:nvSpPr>
          <p:cNvPr id="474" name="Shape 474"/>
          <p:cNvSpPr/>
          <p:nvPr/>
        </p:nvSpPr>
        <p:spPr>
          <a:xfrm>
            <a:off x="4802311" y="1366432"/>
            <a:ext cx="4060828" cy="3395665"/>
          </a:xfrm>
          <a:prstGeom prst="rect">
            <a:avLst/>
          </a:prstGeom>
          <a:solidFill>
            <a:srgbClr val="FFFFFF">
              <a:alpha val="39999"/>
            </a:srgbClr>
          </a:solidFill>
          <a:ln w="12700">
            <a:miter lim="400000"/>
          </a:ln>
        </p:spPr>
        <p:txBody>
          <a:bodyPr lIns="45718" tIns="45718" rIns="45718" bIns="45718" anchor="ctr"/>
          <a:lstStyle/>
          <a:p>
            <a:pPr>
              <a:defRPr b="0">
                <a:solidFill>
                  <a:srgbClr val="6D7777"/>
                </a:solidFill>
                <a:latin typeface="Arial"/>
                <a:ea typeface="Arial"/>
                <a:cs typeface="Arial"/>
                <a:sym typeface="Arial"/>
              </a:defRPr>
            </a:pPr>
            <a:endParaRPr/>
          </a:p>
        </p:txBody>
      </p:sp>
      <p:sp>
        <p:nvSpPr>
          <p:cNvPr id="475" name="Shape 475"/>
          <p:cNvSpPr/>
          <p:nvPr/>
        </p:nvSpPr>
        <p:spPr>
          <a:xfrm>
            <a:off x="304800" y="288181"/>
            <a:ext cx="7788275" cy="384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2800" b="0">
                <a:solidFill>
                  <a:srgbClr val="5596E6"/>
                </a:solidFill>
                <a:latin typeface="Arial"/>
                <a:ea typeface="Arial"/>
                <a:cs typeface="Arial"/>
                <a:sym typeface="Arial"/>
              </a:defRPr>
            </a:lvl1pPr>
          </a:lstStyle>
          <a:p>
            <a:r>
              <a:rPr dirty="0"/>
              <a:t>Hyperledger </a:t>
            </a:r>
            <a:r>
              <a:rPr lang="en-US" dirty="0" smtClean="0"/>
              <a:t>Fabric</a:t>
            </a:r>
            <a:endParaRPr dirty="0"/>
          </a:p>
        </p:txBody>
      </p:sp>
      <p:sp>
        <p:nvSpPr>
          <p:cNvPr id="476" name="Shape 476"/>
          <p:cNvSpPr/>
          <p:nvPr/>
        </p:nvSpPr>
        <p:spPr>
          <a:xfrm>
            <a:off x="2206771" y="2727585"/>
            <a:ext cx="2381251" cy="5419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600">
                <a:solidFill>
                  <a:srgbClr val="5E5F64"/>
                </a:solidFill>
                <a:latin typeface="Arial"/>
                <a:ea typeface="Arial"/>
                <a:cs typeface="Arial"/>
                <a:sym typeface="Arial"/>
              </a:defRPr>
            </a:lvl1pPr>
          </a:lstStyle>
          <a:p>
            <a:r>
              <a:t>HYPELEDGER DOCKER</a:t>
            </a:r>
          </a:p>
        </p:txBody>
      </p:sp>
      <p:sp>
        <p:nvSpPr>
          <p:cNvPr id="477" name="Shape 477"/>
          <p:cNvSpPr/>
          <p:nvPr/>
        </p:nvSpPr>
        <p:spPr>
          <a:xfrm>
            <a:off x="5750534" y="1084590"/>
            <a:ext cx="2" cy="563565"/>
          </a:xfrm>
          <a:prstGeom prst="line">
            <a:avLst/>
          </a:prstGeom>
          <a:ln>
            <a:solidFill>
              <a:srgbClr val="268ABF"/>
            </a:solidFill>
          </a:ln>
        </p:spPr>
        <p:txBody>
          <a:bodyPr lIns="45718" tIns="45718" rIns="45718" bIns="45718"/>
          <a:lstStyle/>
          <a:p>
            <a:endParaRPr/>
          </a:p>
        </p:txBody>
      </p:sp>
      <p:grpSp>
        <p:nvGrpSpPr>
          <p:cNvPr id="480" name="Group 480"/>
          <p:cNvGrpSpPr/>
          <p:nvPr/>
        </p:nvGrpSpPr>
        <p:grpSpPr>
          <a:xfrm>
            <a:off x="4150251" y="1100961"/>
            <a:ext cx="1435101" cy="1198565"/>
            <a:chOff x="0" y="-1"/>
            <a:chExt cx="1435100" cy="1198564"/>
          </a:xfrm>
        </p:grpSpPr>
        <p:pic>
          <p:nvPicPr>
            <p:cNvPr id="478" name="image19.png"/>
            <p:cNvPicPr>
              <a:picLocks noChangeAspect="1"/>
            </p:cNvPicPr>
            <p:nvPr/>
          </p:nvPicPr>
          <p:blipFill>
            <a:blip r:embed="rId3">
              <a:extLst/>
            </a:blip>
            <a:stretch>
              <a:fillRect/>
            </a:stretch>
          </p:blipFill>
          <p:spPr>
            <a:xfrm>
              <a:off x="346779" y="228411"/>
              <a:ext cx="741543" cy="741741"/>
            </a:xfrm>
            <a:prstGeom prst="rect">
              <a:avLst/>
            </a:prstGeom>
            <a:ln w="12700" cap="flat">
              <a:noFill/>
              <a:miter lim="400000"/>
            </a:ln>
            <a:effectLst/>
          </p:spPr>
        </p:pic>
        <p:sp>
          <p:nvSpPr>
            <p:cNvPr id="479" name="Shape 479"/>
            <p:cNvSpPr/>
            <p:nvPr/>
          </p:nvSpPr>
          <p:spPr>
            <a:xfrm>
              <a:off x="0" y="-2"/>
              <a:ext cx="1435101" cy="11985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510" y="0"/>
                  </a:lnTo>
                  <a:lnTo>
                    <a:pt x="17090" y="0"/>
                  </a:lnTo>
                  <a:lnTo>
                    <a:pt x="21600" y="10800"/>
                  </a:lnTo>
                  <a:lnTo>
                    <a:pt x="17090" y="21600"/>
                  </a:lnTo>
                  <a:lnTo>
                    <a:pt x="4510" y="21600"/>
                  </a:lnTo>
                  <a:close/>
                </a:path>
              </a:pathLst>
            </a:custGeom>
            <a:noFill/>
            <a:ln w="57150" cap="flat">
              <a:solidFill>
                <a:srgbClr val="4B619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457200">
                <a:defRPr b="0">
                  <a:solidFill>
                    <a:srgbClr val="5A5A5A"/>
                  </a:solidFill>
                  <a:latin typeface="Arial"/>
                  <a:ea typeface="Arial"/>
                  <a:cs typeface="Arial"/>
                  <a:sym typeface="Arial"/>
                </a:defRPr>
              </a:pPr>
              <a:endParaRPr/>
            </a:p>
          </p:txBody>
        </p:sp>
      </p:grpSp>
      <p:sp>
        <p:nvSpPr>
          <p:cNvPr id="482" name="Shape 482"/>
          <p:cNvSpPr/>
          <p:nvPr/>
        </p:nvSpPr>
        <p:spPr>
          <a:xfrm>
            <a:off x="4435598" y="2749029"/>
            <a:ext cx="1447803" cy="5419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600">
                <a:solidFill>
                  <a:srgbClr val="325C80"/>
                </a:solidFill>
                <a:latin typeface="Arial"/>
                <a:ea typeface="Arial"/>
                <a:cs typeface="Arial"/>
                <a:sym typeface="Arial"/>
              </a:defRPr>
            </a:lvl1pPr>
          </a:lstStyle>
          <a:p>
            <a:r>
              <a:t>BLUEMIX SERVICE</a:t>
            </a:r>
          </a:p>
        </p:txBody>
      </p:sp>
      <p:pic>
        <p:nvPicPr>
          <p:cNvPr id="486" name="image20.png"/>
          <p:cNvPicPr>
            <a:picLocks noChangeAspect="1"/>
          </p:cNvPicPr>
          <p:nvPr/>
        </p:nvPicPr>
        <p:blipFill>
          <a:blip r:embed="rId4">
            <a:extLst/>
          </a:blip>
          <a:stretch>
            <a:fillRect/>
          </a:stretch>
        </p:blipFill>
        <p:spPr>
          <a:xfrm>
            <a:off x="2033209" y="951902"/>
            <a:ext cx="1677056" cy="1650700"/>
          </a:xfrm>
          <a:prstGeom prst="rect">
            <a:avLst/>
          </a:prstGeom>
          <a:ln w="12700">
            <a:miter lim="400000"/>
          </a:ln>
        </p:spPr>
      </p:pic>
      <p:sp>
        <p:nvSpPr>
          <p:cNvPr id="487" name="Shape 487"/>
          <p:cNvSpPr/>
          <p:nvPr/>
        </p:nvSpPr>
        <p:spPr>
          <a:xfrm>
            <a:off x="410880" y="2658979"/>
            <a:ext cx="2381252" cy="5847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solidFill>
                  <a:srgbClr val="5E5F64"/>
                </a:solidFill>
                <a:latin typeface="Arial"/>
                <a:ea typeface="Arial"/>
                <a:cs typeface="Arial"/>
                <a:sym typeface="Arial"/>
              </a:defRPr>
            </a:pPr>
            <a:r>
              <a:rPr dirty="0"/>
              <a:t>LINUX </a:t>
            </a:r>
            <a:br>
              <a:rPr dirty="0"/>
            </a:br>
            <a:r>
              <a:rPr lang="en-US" dirty="0" smtClean="0"/>
              <a:t>INSTALL</a:t>
            </a:r>
            <a:endParaRPr dirty="0"/>
          </a:p>
        </p:txBody>
      </p:sp>
      <p:pic>
        <p:nvPicPr>
          <p:cNvPr id="488" name="image17.png"/>
          <p:cNvPicPr>
            <a:picLocks noChangeAspect="1"/>
          </p:cNvPicPr>
          <p:nvPr/>
        </p:nvPicPr>
        <p:blipFill>
          <a:blip r:embed="rId5">
            <a:extLst/>
          </a:blip>
          <a:stretch>
            <a:fillRect/>
          </a:stretch>
        </p:blipFill>
        <p:spPr>
          <a:xfrm>
            <a:off x="320380" y="1084590"/>
            <a:ext cx="1281126" cy="15180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LINUX INSTALL – </a:t>
            </a:r>
            <a:r>
              <a:rPr lang="en-US" dirty="0" smtClean="0"/>
              <a:t>0.61 BRANCH</a:t>
            </a:r>
            <a:endParaRPr dirty="0"/>
          </a:p>
        </p:txBody>
      </p:sp>
      <p:sp>
        <p:nvSpPr>
          <p:cNvPr id="2" name="Rectangle 1"/>
          <p:cNvSpPr/>
          <p:nvPr/>
        </p:nvSpPr>
        <p:spPr>
          <a:xfrm>
            <a:off x="1806575" y="1010010"/>
            <a:ext cx="6055567" cy="2031325"/>
          </a:xfrm>
          <a:prstGeom prst="rect">
            <a:avLst/>
          </a:prstGeom>
        </p:spPr>
        <p:txBody>
          <a:bodyPr wrap="square">
            <a:spAutoFit/>
          </a:bodyPr>
          <a:lstStyle/>
          <a:p>
            <a:r>
              <a:rPr lang="en-US" b="0" dirty="0" smtClean="0"/>
              <a:t>1. </a:t>
            </a:r>
            <a:r>
              <a:rPr lang="en-US" b="0" dirty="0" err="1" smtClean="0"/>
              <a:t>git</a:t>
            </a:r>
            <a:r>
              <a:rPr lang="en-US" b="0" dirty="0" smtClean="0"/>
              <a:t> </a:t>
            </a:r>
            <a:r>
              <a:rPr lang="en-US" b="0" dirty="0"/>
              <a:t>clone -b v0.61 </a:t>
            </a:r>
            <a:r>
              <a:rPr lang="en-US" b="0" dirty="0">
                <a:hlinkClick r:id="rId3"/>
              </a:rPr>
              <a:t>http://github.com/hyperledger/fabric/</a:t>
            </a:r>
            <a:endParaRPr lang="en-US" b="0" dirty="0"/>
          </a:p>
          <a:p>
            <a:r>
              <a:rPr lang="en-US" b="0" dirty="0" smtClean="0"/>
              <a:t>2. cd </a:t>
            </a:r>
            <a:r>
              <a:rPr lang="en-US" b="0" dirty="0"/>
              <a:t>fabric/</a:t>
            </a:r>
            <a:r>
              <a:rPr lang="en-US" b="0" dirty="0" err="1"/>
              <a:t>devenv</a:t>
            </a:r>
            <a:endParaRPr lang="en-US" b="0" dirty="0"/>
          </a:p>
          <a:p>
            <a:r>
              <a:rPr lang="en-US" b="0" dirty="0" smtClean="0"/>
              <a:t>3. vagrant </a:t>
            </a:r>
            <a:r>
              <a:rPr lang="en-US" b="0" dirty="0"/>
              <a:t>up</a:t>
            </a:r>
          </a:p>
          <a:p>
            <a:r>
              <a:rPr lang="en-US" b="0" dirty="0" smtClean="0"/>
              <a:t>4. vagrant </a:t>
            </a:r>
            <a:r>
              <a:rPr lang="en-US" b="0" dirty="0" err="1"/>
              <a:t>ssh</a:t>
            </a:r>
            <a:endParaRPr lang="en-US" b="0" dirty="0"/>
          </a:p>
          <a:p>
            <a:r>
              <a:rPr lang="en-US" b="0" dirty="0" smtClean="0"/>
              <a:t>5. cd </a:t>
            </a:r>
            <a:r>
              <a:rPr lang="en-US" b="0" dirty="0"/>
              <a:t>/</a:t>
            </a:r>
            <a:r>
              <a:rPr lang="en-US" b="0" dirty="0" err="1"/>
              <a:t>hyperledger</a:t>
            </a:r>
            <a:endParaRPr lang="en-US" b="0" dirty="0"/>
          </a:p>
          <a:p>
            <a:r>
              <a:rPr lang="en-US" b="0" dirty="0" smtClean="0"/>
              <a:t>6. make</a:t>
            </a:r>
            <a:endParaRPr lang="en-US" b="0" dirty="0"/>
          </a:p>
          <a:p>
            <a:r>
              <a:rPr lang="en-US" b="0" dirty="0" smtClean="0"/>
              <a:t>7. peer </a:t>
            </a:r>
            <a:r>
              <a:rPr lang="en-US" b="0" dirty="0"/>
              <a:t>node start --peer-</a:t>
            </a:r>
            <a:r>
              <a:rPr lang="en-US" b="0" dirty="0" err="1"/>
              <a:t>chaincodedev</a:t>
            </a:r>
            <a:endParaRPr lang="en-US" b="0" dirty="0"/>
          </a:p>
        </p:txBody>
      </p:sp>
      <p:pic>
        <p:nvPicPr>
          <p:cNvPr id="8" name="image26.png"/>
          <p:cNvPicPr>
            <a:picLocks noChangeAspect="1"/>
          </p:cNvPicPr>
          <p:nvPr/>
        </p:nvPicPr>
        <p:blipFill>
          <a:blip r:embed="rId4">
            <a:extLst/>
          </a:blip>
          <a:stretch>
            <a:fillRect/>
          </a:stretch>
        </p:blipFill>
        <p:spPr>
          <a:xfrm>
            <a:off x="1690282" y="3696712"/>
            <a:ext cx="948114" cy="948114"/>
          </a:xfrm>
          <a:prstGeom prst="rect">
            <a:avLst/>
          </a:prstGeom>
          <a:ln w="12700">
            <a:miter lim="400000"/>
          </a:ln>
        </p:spPr>
      </p:pic>
      <p:pic>
        <p:nvPicPr>
          <p:cNvPr id="9" name="image27.png"/>
          <p:cNvPicPr>
            <a:picLocks noChangeAspect="1"/>
          </p:cNvPicPr>
          <p:nvPr/>
        </p:nvPicPr>
        <p:blipFill>
          <a:blip r:embed="rId5">
            <a:extLst/>
          </a:blip>
          <a:stretch>
            <a:fillRect/>
          </a:stretch>
        </p:blipFill>
        <p:spPr>
          <a:xfrm>
            <a:off x="2816309" y="3574663"/>
            <a:ext cx="1192215" cy="1192214"/>
          </a:xfrm>
          <a:prstGeom prst="rect">
            <a:avLst/>
          </a:prstGeom>
          <a:ln w="12700">
            <a:miter lim="400000"/>
          </a:ln>
        </p:spPr>
      </p:pic>
      <p:pic>
        <p:nvPicPr>
          <p:cNvPr id="10" name="image22.png"/>
          <p:cNvPicPr>
            <a:picLocks noChangeAspect="1"/>
          </p:cNvPicPr>
          <p:nvPr/>
        </p:nvPicPr>
        <p:blipFill>
          <a:blip r:embed="rId6">
            <a:extLst/>
          </a:blip>
          <a:stretch>
            <a:fillRect/>
          </a:stretch>
        </p:blipFill>
        <p:spPr>
          <a:xfrm>
            <a:off x="3795422" y="3361582"/>
            <a:ext cx="1326793" cy="1326795"/>
          </a:xfrm>
          <a:prstGeom prst="rect">
            <a:avLst/>
          </a:prstGeom>
          <a:ln w="12700">
            <a:miter lim="400000"/>
          </a:ln>
        </p:spPr>
      </p:pic>
      <p:pic>
        <p:nvPicPr>
          <p:cNvPr id="11" name="image28.png"/>
          <p:cNvPicPr>
            <a:picLocks noChangeAspect="1"/>
          </p:cNvPicPr>
          <p:nvPr/>
        </p:nvPicPr>
        <p:blipFill>
          <a:blip r:embed="rId7">
            <a:extLst/>
          </a:blip>
          <a:stretch>
            <a:fillRect/>
          </a:stretch>
        </p:blipFill>
        <p:spPr>
          <a:xfrm>
            <a:off x="4948932" y="3428871"/>
            <a:ext cx="1192215" cy="1192215"/>
          </a:xfrm>
          <a:prstGeom prst="rect">
            <a:avLst/>
          </a:prstGeom>
          <a:ln w="12700">
            <a:miter lim="400000"/>
          </a:ln>
        </p:spPr>
      </p:pic>
    </p:spTree>
    <p:extLst>
      <p:ext uri="{BB962C8B-B14F-4D97-AF65-F5344CB8AC3E}">
        <p14:creationId xmlns:p14="http://schemas.microsoft.com/office/powerpoint/2010/main" val="1646249800"/>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Cloud_Pres_Template_Nov2015_Final">
  <a:themeElements>
    <a:clrScheme name="Cloud_Pres_Template_Nov2015_Fin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loud_Pres_Template_Nov2015_Final">
      <a:majorFont>
        <a:latin typeface="Calibri"/>
        <a:ea typeface="Calibri"/>
        <a:cs typeface="Calibri"/>
      </a:majorFont>
      <a:minorFont>
        <a:latin typeface="Helvetica"/>
        <a:ea typeface="Helvetica"/>
        <a:cs typeface="Helvetica"/>
      </a:minorFont>
    </a:fontScheme>
    <a:fmtScheme name="Cloud_Pres_Template_Nov2015_Fi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loud_Pres_Template_Nov2015_Final">
  <a:themeElements>
    <a:clrScheme name="Cloud_Pres_Template_Nov2015_Fin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loud_Pres_Template_Nov2015_Final">
      <a:majorFont>
        <a:latin typeface="Calibri"/>
        <a:ea typeface="Calibri"/>
        <a:cs typeface="Calibri"/>
      </a:majorFont>
      <a:minorFont>
        <a:latin typeface="Helvetica"/>
        <a:ea typeface="Helvetica"/>
        <a:cs typeface="Helvetica"/>
      </a:minorFont>
    </a:fontScheme>
    <a:fmtScheme name="Cloud_Pres_Template_Nov2015_Fi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1497</TotalTime>
  <Words>575</Words>
  <Application>Microsoft Macintosh PowerPoint</Application>
  <PresentationFormat>On-screen Show (16:9)</PresentationFormat>
  <Paragraphs>179</Paragraphs>
  <Slides>28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vt:lpstr>
      <vt:lpstr>Calibri</vt:lpstr>
      <vt:lpstr>Gill Sans Light</vt:lpstr>
      <vt:lpstr>Helvetica</vt:lpstr>
      <vt:lpstr>Helvetica Light</vt:lpstr>
      <vt:lpstr>Helvetica Neue</vt:lpstr>
      <vt:lpstr>Times New Roman</vt:lpstr>
      <vt:lpstr>Arial</vt:lpstr>
      <vt:lpstr>Cloud_Pres_Template_Nov2015_Final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Percival Silva de Lucena</cp:lastModifiedBy>
  <cp:revision>31</cp:revision>
  <dcterms:modified xsi:type="dcterms:W3CDTF">2016-12-10T20:22:14Z</dcterms:modified>
</cp:coreProperties>
</file>